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Gowun Batang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5EC167A-9E4D-43CD-9760-7D963DE8A400}">
  <a:tblStyle styleId="{45EC167A-9E4D-43CD-9760-7D963DE8A40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33" Type="http://schemas.openxmlformats.org/officeDocument/2006/relationships/font" Target="fonts/GowunBatang-bold.fntdata"/><Relationship Id="rId32" Type="http://schemas.openxmlformats.org/officeDocument/2006/relationships/font" Target="fonts/GowunBatang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-regular.fntdata"/><Relationship Id="rId27" Type="http://schemas.openxmlformats.org/officeDocument/2006/relationships/slide" Target="slides/slide21.xml"/><Relationship Id="rId29" Type="http://schemas.openxmlformats.org/officeDocument/2006/relationships/font" Target="fonts/Robot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54b7d2edb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54b7d2edb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54ba902541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54ba902541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54d860ea2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54d860ea2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57036c64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57036c64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54b7d2edb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54b7d2edb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牌子+木鱼概念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5700cbe21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5700cbe21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5700cbe2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5700cbe2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54b7d2edb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54b7d2edb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54ba902541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54ba902541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54ba902541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54ba902541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54b7d2edb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54b7d2edb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56b13e79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56b13e79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54ba902541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54ba902541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54ba902541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354ba902541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56b13e7939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56b13e7939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6b13e7939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6b13e7939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56b1e14e2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56b1e14e2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54d860ea2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54d860ea2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4ba902541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4ba902541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54b7d2edb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54b7d2edb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54ba902541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54ba902541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with header and footer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" type="body"/>
          </p:nvPr>
        </p:nvSpPr>
        <p:spPr>
          <a:xfrm>
            <a:off x="228600" y="2856025"/>
            <a:ext cx="1889400" cy="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2" type="body"/>
          </p:nvPr>
        </p:nvSpPr>
        <p:spPr>
          <a:xfrm>
            <a:off x="228600" y="1680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2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type="title"/>
          </p:nvPr>
        </p:nvSpPr>
        <p:spPr>
          <a:xfrm>
            <a:off x="228600" y="1909750"/>
            <a:ext cx="6232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5" name="Google Shape;15;p2"/>
          <p:cNvSpPr txBox="1"/>
          <p:nvPr>
            <p:ph idx="4" type="body"/>
          </p:nvPr>
        </p:nvSpPr>
        <p:spPr>
          <a:xfrm>
            <a:off x="2400300" y="2856025"/>
            <a:ext cx="1889400" cy="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5" type="body"/>
          </p:nvPr>
        </p:nvSpPr>
        <p:spPr>
          <a:xfrm>
            <a:off x="2400300" y="1680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6" type="body"/>
          </p:nvPr>
        </p:nvSpPr>
        <p:spPr>
          <a:xfrm>
            <a:off x="4572000" y="1680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7" type="body"/>
          </p:nvPr>
        </p:nvSpPr>
        <p:spPr>
          <a:xfrm>
            <a:off x="6743700" y="1680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19" name="Google Shape;19;p2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144">
          <p15:clr>
            <a:srgbClr val="E46962"/>
          </p15:clr>
        </p15:guide>
        <p15:guide id="4" pos="1512">
          <p15:clr>
            <a:srgbClr val="E46962"/>
          </p15:clr>
        </p15:guide>
        <p15:guide id="5" pos="4248">
          <p15:clr>
            <a:srgbClr val="E46962"/>
          </p15:clr>
        </p15:guide>
        <p15:guide id="6" pos="5616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ITLE_AND_TWO_COLUMNS_1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11"/>
          <p:cNvSpPr txBox="1"/>
          <p:nvPr>
            <p:ph type="title"/>
          </p:nvPr>
        </p:nvSpPr>
        <p:spPr>
          <a:xfrm>
            <a:off x="229450" y="164350"/>
            <a:ext cx="86868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" name="Google Shape;86;p11"/>
          <p:cNvSpPr txBox="1"/>
          <p:nvPr>
            <p:ph idx="1" type="body"/>
          </p:nvPr>
        </p:nvSpPr>
        <p:spPr>
          <a:xfrm>
            <a:off x="229450" y="3455950"/>
            <a:ext cx="4061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87" name="Google Shape;87;p11"/>
          <p:cNvSpPr txBox="1"/>
          <p:nvPr>
            <p:ph idx="2" type="subTitle"/>
          </p:nvPr>
        </p:nvSpPr>
        <p:spPr>
          <a:xfrm>
            <a:off x="229450" y="3127850"/>
            <a:ext cx="4061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cxnSp>
        <p:nvCxnSpPr>
          <p:cNvPr id="88" name="Google Shape;88;p11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" name="Google Shape;89;p11"/>
          <p:cNvSpPr txBox="1"/>
          <p:nvPr>
            <p:ph idx="3" type="body"/>
          </p:nvPr>
        </p:nvSpPr>
        <p:spPr>
          <a:xfrm>
            <a:off x="4573675" y="3455950"/>
            <a:ext cx="4061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90" name="Google Shape;90;p11"/>
          <p:cNvSpPr txBox="1"/>
          <p:nvPr>
            <p:ph idx="4" type="subTitle"/>
          </p:nvPr>
        </p:nvSpPr>
        <p:spPr>
          <a:xfrm>
            <a:off x="4573675" y="3127850"/>
            <a:ext cx="4061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ody text">
  <p:cSld name="CUSTOM_3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2"/>
          <p:cNvSpPr txBox="1"/>
          <p:nvPr>
            <p:ph idx="1" type="body"/>
          </p:nvPr>
        </p:nvSpPr>
        <p:spPr>
          <a:xfrm>
            <a:off x="5095525" y="922175"/>
            <a:ext cx="3440100" cy="12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93" name="Google Shape;93;p12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2"/>
          <p:cNvSpPr txBox="1"/>
          <p:nvPr>
            <p:ph idx="2" type="body"/>
          </p:nvPr>
        </p:nvSpPr>
        <p:spPr>
          <a:xfrm>
            <a:off x="5095525" y="2801100"/>
            <a:ext cx="3440100" cy="81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95" name="Google Shape;95;p12"/>
          <p:cNvSpPr txBox="1"/>
          <p:nvPr>
            <p:ph idx="3" type="body"/>
          </p:nvPr>
        </p:nvSpPr>
        <p:spPr>
          <a:xfrm>
            <a:off x="5095525" y="4013575"/>
            <a:ext cx="3440100" cy="53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96" name="Google Shape;96;p12"/>
          <p:cNvSpPr txBox="1"/>
          <p:nvPr>
            <p:ph idx="4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97" name="Google Shape;97;p12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 type="titleOnly">
  <p:cSld name="TITLE_ONLY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3"/>
          <p:cNvSpPr txBox="1"/>
          <p:nvPr>
            <p:ph type="title"/>
          </p:nvPr>
        </p:nvSpPr>
        <p:spPr>
          <a:xfrm>
            <a:off x="229450" y="164350"/>
            <a:ext cx="8686800" cy="33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1" type="body"/>
          </p:nvPr>
        </p:nvSpPr>
        <p:spPr>
          <a:xfrm>
            <a:off x="228600" y="3868750"/>
            <a:ext cx="18894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2" type="body"/>
          </p:nvPr>
        </p:nvSpPr>
        <p:spPr>
          <a:xfrm>
            <a:off x="2400300" y="3868750"/>
            <a:ext cx="18894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03" name="Google Shape;103;p13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04" name="Google Shape;104;p13"/>
          <p:cNvSpPr txBox="1"/>
          <p:nvPr>
            <p:ph idx="4" type="body"/>
          </p:nvPr>
        </p:nvSpPr>
        <p:spPr>
          <a:xfrm>
            <a:off x="6743700" y="3868750"/>
            <a:ext cx="18894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05" name="Google Shape;105;p13"/>
          <p:cNvSpPr txBox="1"/>
          <p:nvPr>
            <p:ph idx="5" type="body"/>
          </p:nvPr>
        </p:nvSpPr>
        <p:spPr>
          <a:xfrm>
            <a:off x="4572000" y="3868750"/>
            <a:ext cx="18894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106" name="Google Shape;106;p13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 text">
  <p:cSld name="TITLE_ONLY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14"/>
          <p:cNvSpPr txBox="1"/>
          <p:nvPr>
            <p:ph idx="1" type="body"/>
          </p:nvPr>
        </p:nvSpPr>
        <p:spPr>
          <a:xfrm>
            <a:off x="370100" y="3868750"/>
            <a:ext cx="18894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10" name="Google Shape;110;p14"/>
          <p:cNvSpPr txBox="1"/>
          <p:nvPr>
            <p:ph idx="2" type="body"/>
          </p:nvPr>
        </p:nvSpPr>
        <p:spPr>
          <a:xfrm>
            <a:off x="2541453" y="3868750"/>
            <a:ext cx="18894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11" name="Google Shape;111;p14"/>
          <p:cNvSpPr txBox="1"/>
          <p:nvPr>
            <p:ph idx="3" type="body"/>
          </p:nvPr>
        </p:nvSpPr>
        <p:spPr>
          <a:xfrm>
            <a:off x="4713154" y="3868750"/>
            <a:ext cx="18894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12" name="Google Shape;112;p14"/>
          <p:cNvSpPr txBox="1"/>
          <p:nvPr>
            <p:ph idx="4" type="body"/>
          </p:nvPr>
        </p:nvSpPr>
        <p:spPr>
          <a:xfrm>
            <a:off x="6884852" y="3868750"/>
            <a:ext cx="18894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13" name="Google Shape;113;p14"/>
          <p:cNvSpPr txBox="1"/>
          <p:nvPr>
            <p:ph idx="5" type="subTitle"/>
          </p:nvPr>
        </p:nvSpPr>
        <p:spPr>
          <a:xfrm>
            <a:off x="370100" y="495319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14" name="Google Shape;114;p14"/>
          <p:cNvSpPr txBox="1"/>
          <p:nvPr>
            <p:ph idx="6" type="subTitle"/>
          </p:nvPr>
        </p:nvSpPr>
        <p:spPr>
          <a:xfrm>
            <a:off x="2541450" y="495319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15" name="Google Shape;115;p14"/>
          <p:cNvSpPr txBox="1"/>
          <p:nvPr>
            <p:ph idx="7" type="subTitle"/>
          </p:nvPr>
        </p:nvSpPr>
        <p:spPr>
          <a:xfrm>
            <a:off x="4712800" y="495319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16" name="Google Shape;116;p14"/>
          <p:cNvSpPr txBox="1"/>
          <p:nvPr>
            <p:ph idx="8" type="subTitle"/>
          </p:nvPr>
        </p:nvSpPr>
        <p:spPr>
          <a:xfrm>
            <a:off x="6884150" y="495319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17" name="Google Shape;117;p14"/>
          <p:cNvSpPr txBox="1"/>
          <p:nvPr>
            <p:ph idx="9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118" name="Google Shape;118;p14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TITLE_ONLY_1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15"/>
          <p:cNvSpPr txBox="1"/>
          <p:nvPr>
            <p:ph idx="1" type="subTitle"/>
          </p:nvPr>
        </p:nvSpPr>
        <p:spPr>
          <a:xfrm>
            <a:off x="1456800" y="1790719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22" name="Google Shape;122;p15"/>
          <p:cNvSpPr txBox="1"/>
          <p:nvPr>
            <p:ph idx="2" type="subTitle"/>
          </p:nvPr>
        </p:nvSpPr>
        <p:spPr>
          <a:xfrm>
            <a:off x="3628150" y="1790719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23" name="Google Shape;123;p15"/>
          <p:cNvSpPr txBox="1"/>
          <p:nvPr>
            <p:ph idx="3" type="subTitle"/>
          </p:nvPr>
        </p:nvSpPr>
        <p:spPr>
          <a:xfrm>
            <a:off x="5799500" y="1790719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4" type="subTitle"/>
          </p:nvPr>
        </p:nvSpPr>
        <p:spPr>
          <a:xfrm>
            <a:off x="5799500" y="3234832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cxnSp>
        <p:nvCxnSpPr>
          <p:cNvPr id="125" name="Google Shape;125;p15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5" type="subTitle"/>
          </p:nvPr>
        </p:nvSpPr>
        <p:spPr>
          <a:xfrm>
            <a:off x="1456800" y="3234832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6" type="subTitle"/>
          </p:nvPr>
        </p:nvSpPr>
        <p:spPr>
          <a:xfrm>
            <a:off x="3628150" y="3234832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V">
  <p:cSld name="CUSTOM_5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" type="body"/>
          </p:nvPr>
        </p:nvSpPr>
        <p:spPr>
          <a:xfrm>
            <a:off x="2400300" y="2448075"/>
            <a:ext cx="18894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31" name="Google Shape;131;p16"/>
          <p:cNvSpPr txBox="1"/>
          <p:nvPr>
            <p:ph idx="2" type="body"/>
          </p:nvPr>
        </p:nvSpPr>
        <p:spPr>
          <a:xfrm>
            <a:off x="228600" y="2448075"/>
            <a:ext cx="18894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32" name="Google Shape;132;p16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" name="Google Shape;133;p16"/>
          <p:cNvSpPr txBox="1"/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34" name="Google Shape;134;p16"/>
          <p:cNvSpPr txBox="1"/>
          <p:nvPr>
            <p:ph idx="3" type="body"/>
          </p:nvPr>
        </p:nvSpPr>
        <p:spPr>
          <a:xfrm>
            <a:off x="4572000" y="2448075"/>
            <a:ext cx="18894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35" name="Google Shape;135;p16"/>
          <p:cNvSpPr txBox="1"/>
          <p:nvPr>
            <p:ph idx="4" type="body"/>
          </p:nvPr>
        </p:nvSpPr>
        <p:spPr>
          <a:xfrm>
            <a:off x="6743700" y="2448075"/>
            <a:ext cx="18894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36" name="Google Shape;136;p16"/>
          <p:cNvSpPr txBox="1"/>
          <p:nvPr>
            <p:ph idx="5" type="subTitle"/>
          </p:nvPr>
        </p:nvSpPr>
        <p:spPr>
          <a:xfrm>
            <a:off x="4572000" y="1585625"/>
            <a:ext cx="40611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37" name="Google Shape;137;p16"/>
          <p:cNvSpPr txBox="1"/>
          <p:nvPr>
            <p:ph idx="6" type="subTitle"/>
          </p:nvPr>
        </p:nvSpPr>
        <p:spPr>
          <a:xfrm>
            <a:off x="228600" y="1585625"/>
            <a:ext cx="40611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38" name="Google Shape;138;p16"/>
          <p:cNvSpPr txBox="1"/>
          <p:nvPr>
            <p:ph idx="7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139" name="Google Shape;139;p16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with footer">
  <p:cSld name="CUSTOM">
    <p:bg>
      <p:bgPr>
        <a:solidFill>
          <a:schemeClr val="dk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 txBox="1"/>
          <p:nvPr>
            <p:ph type="title"/>
          </p:nvPr>
        </p:nvSpPr>
        <p:spPr>
          <a:xfrm>
            <a:off x="225750" y="369625"/>
            <a:ext cx="8692500" cy="431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2" name="Google Shape;142;p17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17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44" name="Google Shape;144;p17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main point">
  <p:cSld name="CUSTOM_10">
    <p:bg>
      <p:bgPr>
        <a:solidFill>
          <a:schemeClr val="dk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 txBox="1"/>
          <p:nvPr>
            <p:ph type="title"/>
          </p:nvPr>
        </p:nvSpPr>
        <p:spPr>
          <a:xfrm>
            <a:off x="225750" y="369625"/>
            <a:ext cx="8692500" cy="431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7" name="Google Shape;147;p18"/>
          <p:cNvSpPr txBox="1"/>
          <p:nvPr>
            <p:ph idx="2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" name="Google Shape;148;p18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9" name="Google Shape;149;p18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6">
    <p:bg>
      <p:bgPr>
        <a:solidFill>
          <a:schemeClr val="dk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225750" y="1212350"/>
            <a:ext cx="8692500" cy="3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2" name="Google Shape;152;p19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19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54" name="Google Shape;154;p19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9"/>
          <p:cNvCxnSpPr/>
          <p:nvPr/>
        </p:nvCxnSpPr>
        <p:spPr>
          <a:xfrm flipH="1" rot="10800000">
            <a:off x="225750" y="12123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with footer">
  <p:cSld name="CUSTOM_7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20"/>
          <p:cNvSpPr txBox="1"/>
          <p:nvPr>
            <p:ph type="title"/>
          </p:nvPr>
        </p:nvSpPr>
        <p:spPr>
          <a:xfrm>
            <a:off x="228600" y="665825"/>
            <a:ext cx="57534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9" name="Google Shape;159;p20"/>
          <p:cNvSpPr/>
          <p:nvPr>
            <p:ph idx="2" type="pic"/>
          </p:nvPr>
        </p:nvSpPr>
        <p:spPr>
          <a:xfrm>
            <a:off x="6777063" y="1017650"/>
            <a:ext cx="1582800" cy="1582800"/>
          </a:xfrm>
          <a:prstGeom prst="rect">
            <a:avLst/>
          </a:prstGeom>
          <a:noFill/>
          <a:ln>
            <a:noFill/>
          </a:ln>
        </p:spPr>
      </p:sp>
      <p:sp>
        <p:nvSpPr>
          <p:cNvPr id="160" name="Google Shape;160;p20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161" name="Google Shape;161;p20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3"/>
          <p:cNvSpPr txBox="1"/>
          <p:nvPr>
            <p:ph type="title"/>
          </p:nvPr>
        </p:nvSpPr>
        <p:spPr>
          <a:xfrm>
            <a:off x="228600" y="1909750"/>
            <a:ext cx="6232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cxnSp>
        <p:nvCxnSpPr>
          <p:cNvPr id="23" name="Google Shape;23;p3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228600" y="2866225"/>
            <a:ext cx="62328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144">
          <p15:clr>
            <a:srgbClr val="E46962"/>
          </p15:clr>
        </p15:guide>
        <p15:guide id="4" pos="1512">
          <p15:clr>
            <a:srgbClr val="E46962"/>
          </p15:clr>
        </p15:guide>
        <p15:guide id="5" pos="4248">
          <p15:clr>
            <a:srgbClr val="E46962"/>
          </p15:clr>
        </p15:guide>
        <p15:guide id="6" pos="5616">
          <p15:clr>
            <a:srgbClr val="E46962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CUSTOM_7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" name="Google Shape;164;p21"/>
          <p:cNvSpPr/>
          <p:nvPr/>
        </p:nvSpPr>
        <p:spPr>
          <a:xfrm>
            <a:off x="7005675" y="789050"/>
            <a:ext cx="1582800" cy="158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1"/>
          <p:cNvSpPr txBox="1"/>
          <p:nvPr>
            <p:ph type="title"/>
          </p:nvPr>
        </p:nvSpPr>
        <p:spPr>
          <a:xfrm>
            <a:off x="228600" y="665825"/>
            <a:ext cx="57534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6" name="Google Shape;166;p21"/>
          <p:cNvSpPr/>
          <p:nvPr>
            <p:ph idx="2" type="pic"/>
          </p:nvPr>
        </p:nvSpPr>
        <p:spPr>
          <a:xfrm>
            <a:off x="6777063" y="1017650"/>
            <a:ext cx="1582800" cy="15828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7" name="Google Shape;167;p21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CUSTOM_8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Google Shape;170;p22"/>
          <p:cNvSpPr txBox="1"/>
          <p:nvPr>
            <p:ph type="title"/>
          </p:nvPr>
        </p:nvSpPr>
        <p:spPr>
          <a:xfrm>
            <a:off x="228600" y="1549575"/>
            <a:ext cx="7938000" cy="22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1" name="Google Shape;171;p22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172" name="Google Shape;172;p22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8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5" name="Google Shape;175;p23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" name="Google Shape;176;p23"/>
          <p:cNvSpPr txBox="1"/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8_1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9" name="Google Shape;179;p24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" name="Google Shape;180;p24"/>
          <p:cNvSpPr txBox="1"/>
          <p:nvPr>
            <p:ph type="title"/>
          </p:nvPr>
        </p:nvSpPr>
        <p:spPr>
          <a:xfrm>
            <a:off x="228600" y="2236650"/>
            <a:ext cx="3551400" cy="6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with footer">
  <p:cSld name="ONE_COLUMN_TEX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3" name="Google Shape;183;p25"/>
          <p:cNvSpPr txBox="1"/>
          <p:nvPr>
            <p:ph type="title"/>
          </p:nvPr>
        </p:nvSpPr>
        <p:spPr>
          <a:xfrm>
            <a:off x="228600" y="2236650"/>
            <a:ext cx="3551400" cy="6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84" name="Google Shape;184;p25"/>
          <p:cNvSpPr txBox="1"/>
          <p:nvPr>
            <p:ph idx="1" type="subTitle"/>
          </p:nvPr>
        </p:nvSpPr>
        <p:spPr>
          <a:xfrm>
            <a:off x="4572000" y="1004700"/>
            <a:ext cx="4343400" cy="31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85" name="Google Shape;185;p25"/>
          <p:cNvSpPr txBox="1"/>
          <p:nvPr>
            <p:ph idx="2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186" name="Google Shape;186;p25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ONE_COLUMN_TEXT_2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" name="Google Shape;189;p26"/>
          <p:cNvSpPr txBox="1"/>
          <p:nvPr>
            <p:ph type="title"/>
          </p:nvPr>
        </p:nvSpPr>
        <p:spPr>
          <a:xfrm>
            <a:off x="228600" y="2236650"/>
            <a:ext cx="3551400" cy="6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90" name="Google Shape;190;p26"/>
          <p:cNvSpPr txBox="1"/>
          <p:nvPr>
            <p:ph idx="1" type="subTitle"/>
          </p:nvPr>
        </p:nvSpPr>
        <p:spPr>
          <a:xfrm>
            <a:off x="4572000" y="1004700"/>
            <a:ext cx="4343400" cy="31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cxnSp>
        <p:nvCxnSpPr>
          <p:cNvPr id="191" name="Google Shape;191;p26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">
  <p:cSld name="ONE_COLUMN_TEXT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27"/>
          <p:cNvSpPr txBox="1"/>
          <p:nvPr>
            <p:ph type="title"/>
          </p:nvPr>
        </p:nvSpPr>
        <p:spPr>
          <a:xfrm>
            <a:off x="228600" y="2089772"/>
            <a:ext cx="3551400" cy="6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95" name="Google Shape;195;p27"/>
          <p:cNvSpPr txBox="1"/>
          <p:nvPr>
            <p:ph idx="1" type="subTitle"/>
          </p:nvPr>
        </p:nvSpPr>
        <p:spPr>
          <a:xfrm>
            <a:off x="6074275" y="1004700"/>
            <a:ext cx="2558700" cy="31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96" name="Google Shape;196;p27"/>
          <p:cNvSpPr txBox="1"/>
          <p:nvPr>
            <p:ph idx="2" type="subTitle"/>
          </p:nvPr>
        </p:nvSpPr>
        <p:spPr>
          <a:xfrm>
            <a:off x="4292700" y="1004700"/>
            <a:ext cx="1671000" cy="31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1pPr>
            <a:lvl2pPr lvl="1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2pPr>
            <a:lvl3pPr lvl="2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3pPr>
            <a:lvl4pPr lvl="3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4pPr>
            <a:lvl5pPr lvl="4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5pPr>
            <a:lvl6pPr lvl="5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6pPr>
            <a:lvl7pPr lvl="6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7pPr>
            <a:lvl8pPr lvl="7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8pPr>
            <a:lvl9pPr lvl="8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9pPr>
          </a:lstStyle>
          <a:p/>
        </p:txBody>
      </p:sp>
      <p:sp>
        <p:nvSpPr>
          <p:cNvPr id="197" name="Google Shape;197;p27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198" name="Google Shape;198;p27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with footer">
  <p:cSld name="CUSTOM_4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28"/>
          <p:cNvSpPr txBox="1"/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02" name="Google Shape;202;p28"/>
          <p:cNvSpPr txBox="1"/>
          <p:nvPr>
            <p:ph idx="1" type="body"/>
          </p:nvPr>
        </p:nvSpPr>
        <p:spPr>
          <a:xfrm>
            <a:off x="229450" y="1294950"/>
            <a:ext cx="3566100" cy="28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03" name="Google Shape;203;p28"/>
          <p:cNvSpPr txBox="1"/>
          <p:nvPr>
            <p:ph idx="2" type="body"/>
          </p:nvPr>
        </p:nvSpPr>
        <p:spPr>
          <a:xfrm>
            <a:off x="4572850" y="1294950"/>
            <a:ext cx="3566100" cy="28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04" name="Google Shape;204;p28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205" name="Google Shape;205;p28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4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" name="Google Shape;208;p29"/>
          <p:cNvSpPr txBox="1"/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09" name="Google Shape;209;p29"/>
          <p:cNvSpPr txBox="1"/>
          <p:nvPr>
            <p:ph idx="1" type="body"/>
          </p:nvPr>
        </p:nvSpPr>
        <p:spPr>
          <a:xfrm>
            <a:off x="229450" y="1294950"/>
            <a:ext cx="3566100" cy="28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10" name="Google Shape;210;p29"/>
          <p:cNvSpPr txBox="1"/>
          <p:nvPr>
            <p:ph idx="2" type="body"/>
          </p:nvPr>
        </p:nvSpPr>
        <p:spPr>
          <a:xfrm>
            <a:off x="4572850" y="1294950"/>
            <a:ext cx="3566100" cy="28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211" name="Google Shape;211;p29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image boards">
  <p:cSld name="CUSTOM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30"/>
          <p:cNvSpPr txBox="1"/>
          <p:nvPr>
            <p:ph idx="1" type="subTitle"/>
          </p:nvPr>
        </p:nvSpPr>
        <p:spPr>
          <a:xfrm>
            <a:off x="228600" y="164350"/>
            <a:ext cx="35142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15" name="Google Shape;215;p30"/>
          <p:cNvSpPr/>
          <p:nvPr>
            <p:ph idx="2" type="pic"/>
          </p:nvPr>
        </p:nvSpPr>
        <p:spPr>
          <a:xfrm>
            <a:off x="228600" y="1870200"/>
            <a:ext cx="2024400" cy="23142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0"/>
          <p:cNvSpPr/>
          <p:nvPr>
            <p:ph idx="3" type="pic"/>
          </p:nvPr>
        </p:nvSpPr>
        <p:spPr>
          <a:xfrm>
            <a:off x="3864875" y="1870200"/>
            <a:ext cx="3561900" cy="23142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0"/>
          <p:cNvSpPr/>
          <p:nvPr>
            <p:ph idx="4" type="pic"/>
          </p:nvPr>
        </p:nvSpPr>
        <p:spPr>
          <a:xfrm>
            <a:off x="7547700" y="1870200"/>
            <a:ext cx="1367700" cy="23142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0"/>
          <p:cNvSpPr/>
          <p:nvPr>
            <p:ph idx="5" type="pic"/>
          </p:nvPr>
        </p:nvSpPr>
        <p:spPr>
          <a:xfrm>
            <a:off x="2375088" y="1870200"/>
            <a:ext cx="1367700" cy="231420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30"/>
          <p:cNvSpPr txBox="1"/>
          <p:nvPr>
            <p:ph idx="6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20" name="Google Shape;220;p30"/>
          <p:cNvSpPr txBox="1"/>
          <p:nvPr>
            <p:ph idx="7" type="body"/>
          </p:nvPr>
        </p:nvSpPr>
        <p:spPr>
          <a:xfrm>
            <a:off x="228600" y="593650"/>
            <a:ext cx="3514200" cy="8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221" name="Google Shape;221;p30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1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28600" y="2856025"/>
            <a:ext cx="1889400" cy="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4"/>
          <p:cNvSpPr txBox="1"/>
          <p:nvPr>
            <p:ph type="title"/>
          </p:nvPr>
        </p:nvSpPr>
        <p:spPr>
          <a:xfrm>
            <a:off x="228600" y="1909750"/>
            <a:ext cx="6232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cxnSp>
        <p:nvCxnSpPr>
          <p:cNvPr id="29" name="Google Shape;29;p4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144">
          <p15:clr>
            <a:srgbClr val="E46962"/>
          </p15:clr>
        </p15:guide>
        <p15:guide id="4" pos="1512">
          <p15:clr>
            <a:srgbClr val="E46962"/>
          </p15:clr>
        </p15:guide>
        <p15:guide id="5" pos="4248">
          <p15:clr>
            <a:srgbClr val="E46962"/>
          </p15:clr>
        </p15:guide>
        <p15:guide id="6" pos="5616">
          <p15:clr>
            <a:srgbClr val="E46962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mage boards">
  <p:cSld name="CUSTOM_1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31"/>
          <p:cNvSpPr txBox="1"/>
          <p:nvPr>
            <p:ph idx="1" type="subTitle"/>
          </p:nvPr>
        </p:nvSpPr>
        <p:spPr>
          <a:xfrm>
            <a:off x="228600" y="164350"/>
            <a:ext cx="35142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25" name="Google Shape;225;p31"/>
          <p:cNvSpPr/>
          <p:nvPr>
            <p:ph idx="2" type="pic"/>
          </p:nvPr>
        </p:nvSpPr>
        <p:spPr>
          <a:xfrm>
            <a:off x="228600" y="1617150"/>
            <a:ext cx="2820300" cy="28203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31"/>
          <p:cNvSpPr/>
          <p:nvPr>
            <p:ph idx="3" type="pic"/>
          </p:nvPr>
        </p:nvSpPr>
        <p:spPr>
          <a:xfrm>
            <a:off x="3161800" y="1617150"/>
            <a:ext cx="2820300" cy="2820300"/>
          </a:xfrm>
          <a:prstGeom prst="rect">
            <a:avLst/>
          </a:prstGeom>
          <a:noFill/>
          <a:ln>
            <a:noFill/>
          </a:ln>
        </p:spPr>
      </p:sp>
      <p:sp>
        <p:nvSpPr>
          <p:cNvPr id="227" name="Google Shape;227;p31"/>
          <p:cNvSpPr/>
          <p:nvPr>
            <p:ph idx="4" type="pic"/>
          </p:nvPr>
        </p:nvSpPr>
        <p:spPr>
          <a:xfrm>
            <a:off x="6095000" y="1617150"/>
            <a:ext cx="2820300" cy="28203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1"/>
          <p:cNvSpPr txBox="1"/>
          <p:nvPr>
            <p:ph idx="5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29" name="Google Shape;229;p31"/>
          <p:cNvSpPr txBox="1"/>
          <p:nvPr>
            <p:ph idx="6" type="body"/>
          </p:nvPr>
        </p:nvSpPr>
        <p:spPr>
          <a:xfrm>
            <a:off x="228600" y="593650"/>
            <a:ext cx="3514200" cy="8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230" name="Google Shape;230;p31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 boards">
  <p:cSld name="CUSTOM_1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" name="Google Shape;233;p32"/>
          <p:cNvSpPr txBox="1"/>
          <p:nvPr>
            <p:ph idx="1" type="subTitle"/>
          </p:nvPr>
        </p:nvSpPr>
        <p:spPr>
          <a:xfrm>
            <a:off x="228600" y="164350"/>
            <a:ext cx="35142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34" name="Google Shape;234;p32"/>
          <p:cNvSpPr/>
          <p:nvPr>
            <p:ph idx="2" type="pic"/>
          </p:nvPr>
        </p:nvSpPr>
        <p:spPr>
          <a:xfrm>
            <a:off x="4633050" y="1617150"/>
            <a:ext cx="4282500" cy="28203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32"/>
          <p:cNvSpPr/>
          <p:nvPr>
            <p:ph idx="3" type="pic"/>
          </p:nvPr>
        </p:nvSpPr>
        <p:spPr>
          <a:xfrm>
            <a:off x="228600" y="1617150"/>
            <a:ext cx="4282500" cy="2820300"/>
          </a:xfrm>
          <a:prstGeom prst="rect">
            <a:avLst/>
          </a:prstGeom>
          <a:noFill/>
          <a:ln>
            <a:noFill/>
          </a:ln>
        </p:spPr>
      </p:sp>
      <p:sp>
        <p:nvSpPr>
          <p:cNvPr id="236" name="Google Shape;236;p32"/>
          <p:cNvSpPr txBox="1"/>
          <p:nvPr>
            <p:ph idx="4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37" name="Google Shape;237;p32"/>
          <p:cNvSpPr txBox="1"/>
          <p:nvPr>
            <p:ph idx="5" type="body"/>
          </p:nvPr>
        </p:nvSpPr>
        <p:spPr>
          <a:xfrm>
            <a:off x="228600" y="593650"/>
            <a:ext cx="3514200" cy="8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238" name="Google Shape;238;p32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 boards vertical">
  <p:cSld name="CUSTOM_1_1_1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/>
          <p:nvPr>
            <p:ph idx="2" type="pic"/>
          </p:nvPr>
        </p:nvSpPr>
        <p:spPr>
          <a:xfrm>
            <a:off x="3161800" y="164350"/>
            <a:ext cx="28203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3"/>
          <p:cNvSpPr/>
          <p:nvPr>
            <p:ph idx="3" type="pic"/>
          </p:nvPr>
        </p:nvSpPr>
        <p:spPr>
          <a:xfrm>
            <a:off x="6095100" y="164350"/>
            <a:ext cx="28203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3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33"/>
          <p:cNvSpPr txBox="1"/>
          <p:nvPr>
            <p:ph idx="1" type="subTitle"/>
          </p:nvPr>
        </p:nvSpPr>
        <p:spPr>
          <a:xfrm>
            <a:off x="228600" y="164350"/>
            <a:ext cx="28203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44" name="Google Shape;244;p33"/>
          <p:cNvSpPr txBox="1"/>
          <p:nvPr>
            <p:ph idx="4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45" name="Google Shape;245;p33"/>
          <p:cNvSpPr txBox="1"/>
          <p:nvPr>
            <p:ph idx="5" type="body"/>
          </p:nvPr>
        </p:nvSpPr>
        <p:spPr>
          <a:xfrm>
            <a:off x="228600" y="593650"/>
            <a:ext cx="2171400" cy="8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246" name="Google Shape;246;p33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49" name="Google Shape;24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square image board">
  <p:cSld name="CUSTOM_1_1_1_1_1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/>
          <p:nvPr>
            <p:ph idx="2" type="pic"/>
          </p:nvPr>
        </p:nvSpPr>
        <p:spPr>
          <a:xfrm>
            <a:off x="4569950" y="164350"/>
            <a:ext cx="43431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35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" name="Google Shape;253;p35"/>
          <p:cNvSpPr txBox="1"/>
          <p:nvPr>
            <p:ph idx="1" type="subTitle"/>
          </p:nvPr>
        </p:nvSpPr>
        <p:spPr>
          <a:xfrm>
            <a:off x="228600" y="164350"/>
            <a:ext cx="28203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54" name="Google Shape;254;p35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55" name="Google Shape;255;p35"/>
          <p:cNvSpPr txBox="1"/>
          <p:nvPr>
            <p:ph idx="4" type="body"/>
          </p:nvPr>
        </p:nvSpPr>
        <p:spPr>
          <a:xfrm>
            <a:off x="228600" y="593650"/>
            <a:ext cx="2171400" cy="8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256" name="Google Shape;256;p35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landscape image board">
  <p:cSld name="CUSTOM_1_1_1_1_1_1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/>
          <p:nvPr>
            <p:ph idx="2" type="pic"/>
          </p:nvPr>
        </p:nvSpPr>
        <p:spPr>
          <a:xfrm>
            <a:off x="3161800" y="164350"/>
            <a:ext cx="57513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259" name="Google Shape;259;p36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0" name="Google Shape;260;p36"/>
          <p:cNvSpPr txBox="1"/>
          <p:nvPr>
            <p:ph idx="1" type="subTitle"/>
          </p:nvPr>
        </p:nvSpPr>
        <p:spPr>
          <a:xfrm>
            <a:off x="228600" y="3290275"/>
            <a:ext cx="28203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61" name="Google Shape;261;p36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62" name="Google Shape;262;p36"/>
          <p:cNvSpPr txBox="1"/>
          <p:nvPr>
            <p:ph idx="4" type="body"/>
          </p:nvPr>
        </p:nvSpPr>
        <p:spPr>
          <a:xfrm>
            <a:off x="228600" y="3719575"/>
            <a:ext cx="2171400" cy="7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263" name="Google Shape;263;p36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, body and image">
  <p:cSld name="CUSTOM_1_1_1_1_1_1_2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/>
          <p:nvPr>
            <p:ph idx="2" type="pic"/>
          </p:nvPr>
        </p:nvSpPr>
        <p:spPr>
          <a:xfrm>
            <a:off x="3161800" y="164350"/>
            <a:ext cx="57513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266" name="Google Shape;266;p37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37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68" name="Google Shape;268;p37"/>
          <p:cNvSpPr txBox="1"/>
          <p:nvPr>
            <p:ph idx="3" type="body"/>
          </p:nvPr>
        </p:nvSpPr>
        <p:spPr>
          <a:xfrm>
            <a:off x="228600" y="3719575"/>
            <a:ext cx="2171400" cy="7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269" name="Google Shape;269;p37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37"/>
          <p:cNvSpPr txBox="1"/>
          <p:nvPr>
            <p:ph type="title"/>
          </p:nvPr>
        </p:nvSpPr>
        <p:spPr>
          <a:xfrm>
            <a:off x="228600" y="164350"/>
            <a:ext cx="2670300" cy="28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_1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3" name="Google Shape;273;p3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4" name="Google Shape;27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8" name="Google Shape;278;p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9" name="Google Shape;279;p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0" name="Google Shape;28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_2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84" name="Google Shape;284;p40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ex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5"/>
          <p:cNvSpPr txBox="1"/>
          <p:nvPr>
            <p:ph idx="1" type="subTitle"/>
          </p:nvPr>
        </p:nvSpPr>
        <p:spPr>
          <a:xfrm>
            <a:off x="228600" y="167750"/>
            <a:ext cx="5257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34" name="Google Shape;34;p5"/>
          <p:cNvCxnSpPr/>
          <p:nvPr/>
        </p:nvCxnSpPr>
        <p:spPr>
          <a:xfrm>
            <a:off x="228600" y="478125"/>
            <a:ext cx="868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" name="Google Shape;35;p5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3456">
          <p15:clr>
            <a:srgbClr val="E46962"/>
          </p15:clr>
        </p15:guide>
        <p15:guide id="2" pos="4752">
          <p15:clr>
            <a:srgbClr val="E46962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1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1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8" name="Google Shape;288;p41"/>
          <p:cNvSpPr/>
          <p:nvPr>
            <p:ph idx="2" type="pic"/>
          </p:nvPr>
        </p:nvSpPr>
        <p:spPr>
          <a:xfrm>
            <a:off x="4633050" y="1196050"/>
            <a:ext cx="4282500" cy="1761000"/>
          </a:xfrm>
          <a:prstGeom prst="rect">
            <a:avLst/>
          </a:prstGeom>
          <a:noFill/>
          <a:ln>
            <a:noFill/>
          </a:ln>
        </p:spPr>
      </p:sp>
      <p:sp>
        <p:nvSpPr>
          <p:cNvPr id="289" name="Google Shape;289;p41"/>
          <p:cNvSpPr/>
          <p:nvPr>
            <p:ph idx="3" type="pic"/>
          </p:nvPr>
        </p:nvSpPr>
        <p:spPr>
          <a:xfrm>
            <a:off x="228600" y="1196050"/>
            <a:ext cx="4282500" cy="17610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290" name="Google Shape;290;p41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41"/>
          <p:cNvSpPr txBox="1"/>
          <p:nvPr>
            <p:ph type="title"/>
          </p:nvPr>
        </p:nvSpPr>
        <p:spPr>
          <a:xfrm>
            <a:off x="229450" y="164350"/>
            <a:ext cx="86868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2" name="Google Shape;292;p41"/>
          <p:cNvSpPr txBox="1"/>
          <p:nvPr>
            <p:ph idx="1" type="body"/>
          </p:nvPr>
        </p:nvSpPr>
        <p:spPr>
          <a:xfrm>
            <a:off x="229450" y="3455950"/>
            <a:ext cx="4061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93" name="Google Shape;293;p41"/>
          <p:cNvSpPr txBox="1"/>
          <p:nvPr>
            <p:ph idx="4" type="subTitle"/>
          </p:nvPr>
        </p:nvSpPr>
        <p:spPr>
          <a:xfrm>
            <a:off x="229450" y="3127850"/>
            <a:ext cx="4061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294" name="Google Shape;294;p41"/>
          <p:cNvSpPr txBox="1"/>
          <p:nvPr>
            <p:ph idx="5" type="body"/>
          </p:nvPr>
        </p:nvSpPr>
        <p:spPr>
          <a:xfrm>
            <a:off x="4633050" y="3455950"/>
            <a:ext cx="4061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95" name="Google Shape;295;p41"/>
          <p:cNvSpPr txBox="1"/>
          <p:nvPr>
            <p:ph idx="6" type="subTitle"/>
          </p:nvPr>
        </p:nvSpPr>
        <p:spPr>
          <a:xfrm>
            <a:off x="4633050" y="3127850"/>
            <a:ext cx="4061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11_1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8" name="Google Shape;298;p42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" name="Google Shape;299;p42"/>
          <p:cNvSpPr txBox="1"/>
          <p:nvPr>
            <p:ph type="title"/>
          </p:nvPr>
        </p:nvSpPr>
        <p:spPr>
          <a:xfrm>
            <a:off x="229450" y="164350"/>
            <a:ext cx="86868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0" name="Google Shape;300;p42"/>
          <p:cNvSpPr/>
          <p:nvPr>
            <p:ph idx="2" type="pic"/>
          </p:nvPr>
        </p:nvSpPr>
        <p:spPr>
          <a:xfrm>
            <a:off x="228600" y="1196050"/>
            <a:ext cx="2820300" cy="1761000"/>
          </a:xfrm>
          <a:prstGeom prst="rect">
            <a:avLst/>
          </a:prstGeom>
          <a:noFill/>
          <a:ln>
            <a:noFill/>
          </a:ln>
        </p:spPr>
      </p:sp>
      <p:sp>
        <p:nvSpPr>
          <p:cNvPr id="301" name="Google Shape;301;p42"/>
          <p:cNvSpPr/>
          <p:nvPr>
            <p:ph idx="3" type="pic"/>
          </p:nvPr>
        </p:nvSpPr>
        <p:spPr>
          <a:xfrm>
            <a:off x="3161800" y="1196050"/>
            <a:ext cx="2820300" cy="1761000"/>
          </a:xfrm>
          <a:prstGeom prst="rect">
            <a:avLst/>
          </a:prstGeom>
          <a:noFill/>
          <a:ln>
            <a:noFill/>
          </a:ln>
        </p:spPr>
      </p:sp>
      <p:sp>
        <p:nvSpPr>
          <p:cNvPr id="302" name="Google Shape;302;p42"/>
          <p:cNvSpPr/>
          <p:nvPr>
            <p:ph idx="4" type="pic"/>
          </p:nvPr>
        </p:nvSpPr>
        <p:spPr>
          <a:xfrm>
            <a:off x="6095000" y="1196050"/>
            <a:ext cx="2820300" cy="1761000"/>
          </a:xfrm>
          <a:prstGeom prst="rect">
            <a:avLst/>
          </a:prstGeom>
          <a:noFill/>
          <a:ln>
            <a:noFill/>
          </a:ln>
        </p:spPr>
      </p:sp>
      <p:sp>
        <p:nvSpPr>
          <p:cNvPr id="303" name="Google Shape;303;p42"/>
          <p:cNvSpPr txBox="1"/>
          <p:nvPr>
            <p:ph idx="1" type="body"/>
          </p:nvPr>
        </p:nvSpPr>
        <p:spPr>
          <a:xfrm>
            <a:off x="22945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04" name="Google Shape;304;p42"/>
          <p:cNvSpPr txBox="1"/>
          <p:nvPr>
            <p:ph idx="5" type="subTitle"/>
          </p:nvPr>
        </p:nvSpPr>
        <p:spPr>
          <a:xfrm>
            <a:off x="22945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305" name="Google Shape;305;p42"/>
          <p:cNvSpPr txBox="1"/>
          <p:nvPr>
            <p:ph idx="6" type="body"/>
          </p:nvPr>
        </p:nvSpPr>
        <p:spPr>
          <a:xfrm>
            <a:off x="315580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06" name="Google Shape;306;p42"/>
          <p:cNvSpPr txBox="1"/>
          <p:nvPr>
            <p:ph idx="7" type="subTitle"/>
          </p:nvPr>
        </p:nvSpPr>
        <p:spPr>
          <a:xfrm>
            <a:off x="315580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307" name="Google Shape;307;p42"/>
          <p:cNvSpPr txBox="1"/>
          <p:nvPr>
            <p:ph idx="8" type="body"/>
          </p:nvPr>
        </p:nvSpPr>
        <p:spPr>
          <a:xfrm>
            <a:off x="608215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08" name="Google Shape;308;p42"/>
          <p:cNvSpPr txBox="1"/>
          <p:nvPr>
            <p:ph idx="9" type="subTitle"/>
          </p:nvPr>
        </p:nvSpPr>
        <p:spPr>
          <a:xfrm>
            <a:off x="608215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 with footer">
  <p:cSld name="CUSTOM_1_1_1_1_1_1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/>
          <p:nvPr>
            <p:ph idx="2" type="pic"/>
          </p:nvPr>
        </p:nvSpPr>
        <p:spPr>
          <a:xfrm>
            <a:off x="228600" y="164350"/>
            <a:ext cx="86844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311" name="Google Shape;311;p43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2" name="Google Shape;312;p43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313" name="Google Shape;313;p43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1_1_1_1_1_1_1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4"/>
          <p:cNvSpPr/>
          <p:nvPr>
            <p:ph idx="2" type="pic"/>
          </p:nvPr>
        </p:nvSpPr>
        <p:spPr>
          <a:xfrm>
            <a:off x="228600" y="164350"/>
            <a:ext cx="86844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316" name="Google Shape;316;p44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7" name="Google Shape;317;p44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1_1_1_1_1_1_1_1_1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5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0" name="Google Shape;320;p45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45"/>
          <p:cNvSpPr txBox="1"/>
          <p:nvPr>
            <p:ph type="title"/>
          </p:nvPr>
        </p:nvSpPr>
        <p:spPr>
          <a:xfrm>
            <a:off x="229450" y="164350"/>
            <a:ext cx="86868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2" name="Google Shape;322;p45"/>
          <p:cNvSpPr/>
          <p:nvPr>
            <p:ph idx="2" type="pic"/>
          </p:nvPr>
        </p:nvSpPr>
        <p:spPr>
          <a:xfrm>
            <a:off x="228600" y="2598025"/>
            <a:ext cx="2024400" cy="187110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45"/>
          <p:cNvSpPr/>
          <p:nvPr>
            <p:ph idx="3" type="pic"/>
          </p:nvPr>
        </p:nvSpPr>
        <p:spPr>
          <a:xfrm>
            <a:off x="3864875" y="2598025"/>
            <a:ext cx="3561900" cy="187110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45"/>
          <p:cNvSpPr/>
          <p:nvPr>
            <p:ph idx="4" type="pic"/>
          </p:nvPr>
        </p:nvSpPr>
        <p:spPr>
          <a:xfrm>
            <a:off x="7547700" y="2598025"/>
            <a:ext cx="1367700" cy="1871100"/>
          </a:xfrm>
          <a:prstGeom prst="rect">
            <a:avLst/>
          </a:prstGeom>
          <a:noFill/>
          <a:ln>
            <a:noFill/>
          </a:ln>
        </p:spPr>
      </p:sp>
      <p:sp>
        <p:nvSpPr>
          <p:cNvPr id="325" name="Google Shape;325;p45"/>
          <p:cNvSpPr/>
          <p:nvPr>
            <p:ph idx="5" type="pic"/>
          </p:nvPr>
        </p:nvSpPr>
        <p:spPr>
          <a:xfrm>
            <a:off x="2375088" y="2598025"/>
            <a:ext cx="1367700" cy="1871100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45"/>
          <p:cNvSpPr/>
          <p:nvPr>
            <p:ph idx="6" type="pic"/>
          </p:nvPr>
        </p:nvSpPr>
        <p:spPr>
          <a:xfrm>
            <a:off x="228600" y="1038850"/>
            <a:ext cx="1003500" cy="1453500"/>
          </a:xfrm>
          <a:prstGeom prst="rect">
            <a:avLst/>
          </a:prstGeom>
          <a:noFill/>
          <a:ln>
            <a:noFill/>
          </a:ln>
        </p:spPr>
      </p:sp>
      <p:sp>
        <p:nvSpPr>
          <p:cNvPr id="327" name="Google Shape;327;p45"/>
          <p:cNvSpPr/>
          <p:nvPr>
            <p:ph idx="7" type="pic"/>
          </p:nvPr>
        </p:nvSpPr>
        <p:spPr>
          <a:xfrm>
            <a:off x="6745975" y="1038850"/>
            <a:ext cx="2169600" cy="1453500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45"/>
          <p:cNvSpPr/>
          <p:nvPr>
            <p:ph idx="8" type="pic"/>
          </p:nvPr>
        </p:nvSpPr>
        <p:spPr>
          <a:xfrm>
            <a:off x="1354150" y="1038850"/>
            <a:ext cx="1502400" cy="1453500"/>
          </a:xfrm>
          <a:prstGeom prst="rect">
            <a:avLst/>
          </a:prstGeom>
          <a:noFill/>
          <a:ln>
            <a:noFill/>
          </a:ln>
        </p:spPr>
      </p:sp>
      <p:sp>
        <p:nvSpPr>
          <p:cNvPr id="329" name="Google Shape;329;p45"/>
          <p:cNvSpPr/>
          <p:nvPr>
            <p:ph idx="9" type="pic"/>
          </p:nvPr>
        </p:nvSpPr>
        <p:spPr>
          <a:xfrm>
            <a:off x="2981410" y="1038850"/>
            <a:ext cx="2196300" cy="1453500"/>
          </a:xfrm>
          <a:prstGeom prst="rect">
            <a:avLst/>
          </a:prstGeom>
          <a:noFill/>
          <a:ln>
            <a:noFill/>
          </a:ln>
        </p:spPr>
      </p:sp>
      <p:sp>
        <p:nvSpPr>
          <p:cNvPr id="330" name="Google Shape;330;p45"/>
          <p:cNvSpPr/>
          <p:nvPr>
            <p:ph idx="13" type="pic"/>
          </p:nvPr>
        </p:nvSpPr>
        <p:spPr>
          <a:xfrm>
            <a:off x="5311004" y="1038850"/>
            <a:ext cx="1301700" cy="145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image">
  <p:cSld name="CUSTOM_2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6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46"/>
          <p:cNvSpPr/>
          <p:nvPr>
            <p:ph idx="2" type="pic"/>
          </p:nvPr>
        </p:nvSpPr>
        <p:spPr>
          <a:xfrm>
            <a:off x="228600" y="164350"/>
            <a:ext cx="57513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46"/>
          <p:cNvSpPr txBox="1"/>
          <p:nvPr>
            <p:ph type="title"/>
          </p:nvPr>
        </p:nvSpPr>
        <p:spPr>
          <a:xfrm>
            <a:off x="6095100" y="321875"/>
            <a:ext cx="2820300" cy="15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5" name="Google Shape;335;p46"/>
          <p:cNvSpPr txBox="1"/>
          <p:nvPr>
            <p:ph idx="1" type="subTitle"/>
          </p:nvPr>
        </p:nvSpPr>
        <p:spPr>
          <a:xfrm>
            <a:off x="6095100" y="1842575"/>
            <a:ext cx="2820300" cy="26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36" name="Google Shape;336;p46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337" name="Google Shape;337;p46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_2_1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7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0" name="Google Shape;340;p47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1" name="Google Shape;341;p47"/>
          <p:cNvSpPr txBox="1"/>
          <p:nvPr>
            <p:ph hasCustomPrompt="1" type="title"/>
          </p:nvPr>
        </p:nvSpPr>
        <p:spPr>
          <a:xfrm>
            <a:off x="225750" y="1212350"/>
            <a:ext cx="8606700" cy="439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9pPr>
          </a:lstStyle>
          <a:p>
            <a:r>
              <a:t>xx%</a:t>
            </a:r>
          </a:p>
        </p:txBody>
      </p:sp>
      <p:cxnSp>
        <p:nvCxnSpPr>
          <p:cNvPr id="342" name="Google Shape;342;p47"/>
          <p:cNvCxnSpPr/>
          <p:nvPr/>
        </p:nvCxnSpPr>
        <p:spPr>
          <a:xfrm flipH="1" rot="10800000">
            <a:off x="225750" y="12123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3" name="Google Shape;343;p47"/>
          <p:cNvSpPr txBox="1"/>
          <p:nvPr>
            <p:ph idx="1" type="body"/>
          </p:nvPr>
        </p:nvSpPr>
        <p:spPr>
          <a:xfrm>
            <a:off x="228600" y="578150"/>
            <a:ext cx="8692500" cy="63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2_1_1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8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6" name="Google Shape;346;p48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7" name="Google Shape;347;p48"/>
          <p:cNvSpPr txBox="1"/>
          <p:nvPr>
            <p:ph idx="1" type="body"/>
          </p:nvPr>
        </p:nvSpPr>
        <p:spPr>
          <a:xfrm>
            <a:off x="228600" y="3719575"/>
            <a:ext cx="3942600" cy="74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9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ate sheet" type="tx">
  <p:cSld name="TITLE_AND_BOD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229450" y="164350"/>
            <a:ext cx="86868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2" type="subTitle"/>
          </p:nvPr>
        </p:nvSpPr>
        <p:spPr>
          <a:xfrm>
            <a:off x="228600" y="1213525"/>
            <a:ext cx="27282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41" name="Google Shape;41;p6"/>
          <p:cNvSpPr txBox="1"/>
          <p:nvPr>
            <p:ph idx="3" type="subTitle"/>
          </p:nvPr>
        </p:nvSpPr>
        <p:spPr>
          <a:xfrm>
            <a:off x="3207900" y="1213525"/>
            <a:ext cx="27282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42" name="Google Shape;42;p6"/>
          <p:cNvSpPr txBox="1"/>
          <p:nvPr>
            <p:ph idx="4" type="subTitle"/>
          </p:nvPr>
        </p:nvSpPr>
        <p:spPr>
          <a:xfrm>
            <a:off x="6187200" y="1213525"/>
            <a:ext cx="27282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cxnSp>
        <p:nvCxnSpPr>
          <p:cNvPr id="43" name="Google Shape;43;p6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with footer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7"/>
          <p:cNvSpPr txBox="1"/>
          <p:nvPr>
            <p:ph type="title"/>
          </p:nvPr>
        </p:nvSpPr>
        <p:spPr>
          <a:xfrm>
            <a:off x="229450" y="164350"/>
            <a:ext cx="86868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22945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2" type="subTitle"/>
          </p:nvPr>
        </p:nvSpPr>
        <p:spPr>
          <a:xfrm>
            <a:off x="22945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49" name="Google Shape;49;p7"/>
          <p:cNvSpPr txBox="1"/>
          <p:nvPr>
            <p:ph idx="3" type="body"/>
          </p:nvPr>
        </p:nvSpPr>
        <p:spPr>
          <a:xfrm>
            <a:off x="315580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4" type="subTitle"/>
          </p:nvPr>
        </p:nvSpPr>
        <p:spPr>
          <a:xfrm>
            <a:off x="315580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51" name="Google Shape;51;p7"/>
          <p:cNvSpPr txBox="1"/>
          <p:nvPr>
            <p:ph idx="5" type="body"/>
          </p:nvPr>
        </p:nvSpPr>
        <p:spPr>
          <a:xfrm>
            <a:off x="608215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6" type="subTitle"/>
          </p:nvPr>
        </p:nvSpPr>
        <p:spPr>
          <a:xfrm>
            <a:off x="608215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53" name="Google Shape;53;p7"/>
          <p:cNvSpPr txBox="1"/>
          <p:nvPr>
            <p:ph idx="7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54" name="Google Shape;54;p7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ITLE_AND_TWO_COLUMNS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8"/>
          <p:cNvSpPr txBox="1"/>
          <p:nvPr>
            <p:ph type="title"/>
          </p:nvPr>
        </p:nvSpPr>
        <p:spPr>
          <a:xfrm>
            <a:off x="229450" y="164350"/>
            <a:ext cx="86868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22945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2" type="subTitle"/>
          </p:nvPr>
        </p:nvSpPr>
        <p:spPr>
          <a:xfrm>
            <a:off x="22945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60" name="Google Shape;60;p8"/>
          <p:cNvSpPr txBox="1"/>
          <p:nvPr>
            <p:ph idx="3" type="body"/>
          </p:nvPr>
        </p:nvSpPr>
        <p:spPr>
          <a:xfrm>
            <a:off x="315580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61" name="Google Shape;61;p8"/>
          <p:cNvSpPr txBox="1"/>
          <p:nvPr>
            <p:ph idx="4" type="subTitle"/>
          </p:nvPr>
        </p:nvSpPr>
        <p:spPr>
          <a:xfrm>
            <a:off x="315580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62" name="Google Shape;62;p8"/>
          <p:cNvSpPr txBox="1"/>
          <p:nvPr>
            <p:ph idx="5" type="body"/>
          </p:nvPr>
        </p:nvSpPr>
        <p:spPr>
          <a:xfrm>
            <a:off x="608215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6" type="subTitle"/>
          </p:nvPr>
        </p:nvSpPr>
        <p:spPr>
          <a:xfrm>
            <a:off x="608215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cxnSp>
        <p:nvCxnSpPr>
          <p:cNvPr id="64" name="Google Shape;64;p8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TITLE_AND_TWO_COLUMNS_1_2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9"/>
          <p:cNvSpPr txBox="1"/>
          <p:nvPr>
            <p:ph type="title"/>
          </p:nvPr>
        </p:nvSpPr>
        <p:spPr>
          <a:xfrm>
            <a:off x="229450" y="164350"/>
            <a:ext cx="86868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68" name="Google Shape;68;p9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2400300" y="2448075"/>
            <a:ext cx="18894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228600" y="2448075"/>
            <a:ext cx="18894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3" type="body"/>
          </p:nvPr>
        </p:nvSpPr>
        <p:spPr>
          <a:xfrm>
            <a:off x="4572000" y="2448075"/>
            <a:ext cx="18894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4" type="body"/>
          </p:nvPr>
        </p:nvSpPr>
        <p:spPr>
          <a:xfrm>
            <a:off x="6743700" y="2448075"/>
            <a:ext cx="18894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5" type="subTitle"/>
          </p:nvPr>
        </p:nvSpPr>
        <p:spPr>
          <a:xfrm>
            <a:off x="229450" y="21237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74" name="Google Shape;74;p9"/>
          <p:cNvSpPr txBox="1"/>
          <p:nvPr>
            <p:ph idx="6" type="subTitle"/>
          </p:nvPr>
        </p:nvSpPr>
        <p:spPr>
          <a:xfrm>
            <a:off x="2400300" y="21237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75" name="Google Shape;75;p9"/>
          <p:cNvSpPr txBox="1"/>
          <p:nvPr>
            <p:ph idx="7" type="subTitle"/>
          </p:nvPr>
        </p:nvSpPr>
        <p:spPr>
          <a:xfrm>
            <a:off x="4572000" y="21237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76" name="Google Shape;76;p9"/>
          <p:cNvSpPr txBox="1"/>
          <p:nvPr>
            <p:ph idx="8" type="subTitle"/>
          </p:nvPr>
        </p:nvSpPr>
        <p:spPr>
          <a:xfrm>
            <a:off x="6743700" y="21237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one column text">
  <p:cSld name="TITLE_AND_TWO_COLUMNS_1_2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0"/>
          <p:cNvSpPr txBox="1"/>
          <p:nvPr>
            <p:ph type="title"/>
          </p:nvPr>
        </p:nvSpPr>
        <p:spPr>
          <a:xfrm>
            <a:off x="229450" y="164350"/>
            <a:ext cx="5541900" cy="18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cxnSp>
        <p:nvCxnSpPr>
          <p:cNvPr id="80" name="Google Shape;80;p10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0"/>
          <p:cNvSpPr txBox="1"/>
          <p:nvPr>
            <p:ph idx="1" type="body"/>
          </p:nvPr>
        </p:nvSpPr>
        <p:spPr>
          <a:xfrm>
            <a:off x="228600" y="2448075"/>
            <a:ext cx="55419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82" name="Google Shape;82;p10"/>
          <p:cNvSpPr txBox="1"/>
          <p:nvPr>
            <p:ph idx="2" type="subTitle"/>
          </p:nvPr>
        </p:nvSpPr>
        <p:spPr>
          <a:xfrm>
            <a:off x="228600" y="1798275"/>
            <a:ext cx="55419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wun Batang"/>
              <a:buNone/>
              <a:defRPr sz="36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2947825"/>
            <a:ext cx="8520600" cy="16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●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○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■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●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○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■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●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○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■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lvl="1" rtl="0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lvl="2" rtl="0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lvl="3" rtl="0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lvl="4" rtl="0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lvl="5" rtl="0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lvl="6" rtl="0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lvl="7" rtl="0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lvl="8" rtl="0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44">
          <p15:clr>
            <a:srgbClr val="E46962"/>
          </p15:clr>
        </p15:guide>
        <p15:guide id="2" pos="5616">
          <p15:clr>
            <a:srgbClr val="E46962"/>
          </p15:clr>
        </p15:guide>
        <p15:guide id="3" orient="horz" pos="104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Relationship Id="rId4" Type="http://schemas.openxmlformats.org/officeDocument/2006/relationships/image" Target="../media/image21.jpg"/><Relationship Id="rId5" Type="http://schemas.openxmlformats.org/officeDocument/2006/relationships/image" Target="../media/image8.png"/><Relationship Id="rId6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jpg"/><Relationship Id="rId4" Type="http://schemas.openxmlformats.org/officeDocument/2006/relationships/image" Target="../media/image2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16.jpg"/><Relationship Id="rId5" Type="http://schemas.openxmlformats.org/officeDocument/2006/relationships/image" Target="../media/image1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i4Pbo04UC2MRI9agaOgOMFI53ORzsiU_/view" TargetMode="External"/><Relationship Id="rId4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50" title="微信图片_20250505092858.jp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50" y="-682850"/>
            <a:ext cx="9100549" cy="606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59" title="5C9A9154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59"/>
          <p:cNvSpPr txBox="1"/>
          <p:nvPr>
            <p:ph idx="4294967295" type="body"/>
          </p:nvPr>
        </p:nvSpPr>
        <p:spPr>
          <a:xfrm>
            <a:off x="3933425" y="4669100"/>
            <a:ext cx="1523400" cy="3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Final Model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0"/>
          <p:cNvSpPr txBox="1"/>
          <p:nvPr>
            <p:ph idx="4294967295" type="title"/>
          </p:nvPr>
        </p:nvSpPr>
        <p:spPr>
          <a:xfrm>
            <a:off x="228600" y="75375"/>
            <a:ext cx="86868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33817"/>
                </a:solidFill>
              </a:rPr>
              <a:t>Initial Simulation</a:t>
            </a:r>
            <a:endParaRPr>
              <a:solidFill>
                <a:srgbClr val="133817"/>
              </a:solidFill>
            </a:endParaRPr>
          </a:p>
        </p:txBody>
      </p:sp>
      <p:pic>
        <p:nvPicPr>
          <p:cNvPr id="433" name="Google Shape;433;p60" title="DSC0142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124" y="949875"/>
            <a:ext cx="2245050" cy="336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60" title="DSC01419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8162" y="949870"/>
            <a:ext cx="2245050" cy="3368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0"/>
          <p:cNvPicPr preferRelativeResize="0"/>
          <p:nvPr/>
        </p:nvPicPr>
        <p:blipFill rotWithShape="1">
          <a:blip r:embed="rId5">
            <a:alphaModFix/>
          </a:blip>
          <a:srcRect b="0" l="4484" r="5457" t="0"/>
          <a:stretch/>
        </p:blipFill>
        <p:spPr>
          <a:xfrm>
            <a:off x="5368000" y="949875"/>
            <a:ext cx="2308705" cy="137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1762" y="2488550"/>
            <a:ext cx="2261174" cy="1341993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60"/>
          <p:cNvSpPr txBox="1"/>
          <p:nvPr>
            <p:ph idx="4294967295" type="body"/>
          </p:nvPr>
        </p:nvSpPr>
        <p:spPr>
          <a:xfrm>
            <a:off x="5391750" y="3989725"/>
            <a:ext cx="2461800" cy="324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the mechanism and </a:t>
            </a:r>
            <a:r>
              <a:rPr lang="en"/>
              <a:t>reactions</a:t>
            </a:r>
            <a:r>
              <a:rPr lang="en"/>
              <a:t> of viewer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61" title="微信图片_20250505085913.jp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6958" l="0" r="31600" t="16951"/>
          <a:stretch/>
        </p:blipFill>
        <p:spPr>
          <a:xfrm>
            <a:off x="4800388" y="785375"/>
            <a:ext cx="3518024" cy="2518149"/>
          </a:xfrm>
          <a:prstGeom prst="rect">
            <a:avLst/>
          </a:prstGeom>
        </p:spPr>
      </p:pic>
      <p:pic>
        <p:nvPicPr>
          <p:cNvPr id="443" name="Google Shape;443;p61" title="微信图片_20250505085906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1288" y="769750"/>
            <a:ext cx="3357527" cy="2518149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61"/>
          <p:cNvSpPr txBox="1"/>
          <p:nvPr>
            <p:ph idx="4294967295" type="title"/>
          </p:nvPr>
        </p:nvSpPr>
        <p:spPr>
          <a:xfrm>
            <a:off x="228600" y="75375"/>
            <a:ext cx="86868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33817"/>
                </a:solidFill>
              </a:rPr>
              <a:t>Site</a:t>
            </a:r>
            <a:endParaRPr>
              <a:solidFill>
                <a:srgbClr val="133817"/>
              </a:solidFill>
            </a:endParaRPr>
          </a:p>
        </p:txBody>
      </p:sp>
      <p:sp>
        <p:nvSpPr>
          <p:cNvPr id="445" name="Google Shape;445;p61"/>
          <p:cNvSpPr txBox="1"/>
          <p:nvPr>
            <p:ph idx="4294967295" type="body"/>
          </p:nvPr>
        </p:nvSpPr>
        <p:spPr>
          <a:xfrm>
            <a:off x="1130350" y="3723300"/>
            <a:ext cx="7229100" cy="521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Entrance of Milstein Hall: (1)In </a:t>
            </a:r>
            <a:r>
              <a:rPr lang="en" sz="1200"/>
              <a:t>front of Auditorium and AAP Gallery , it is the convergence of secular and non-secular spaces; (2) A large circulation of people to interact with. </a:t>
            </a:r>
            <a:endParaRPr sz="1200"/>
          </a:p>
        </p:txBody>
      </p:sp>
      <p:sp>
        <p:nvSpPr>
          <p:cNvPr id="446" name="Google Shape;446;p61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2"/>
          <p:cNvSpPr txBox="1"/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33817"/>
                </a:solidFill>
              </a:rPr>
              <a:t>Story</a:t>
            </a:r>
            <a:r>
              <a:rPr lang="en">
                <a:solidFill>
                  <a:srgbClr val="133817"/>
                </a:solidFill>
              </a:rPr>
              <a:t>line</a:t>
            </a:r>
            <a:endParaRPr>
              <a:solidFill>
                <a:srgbClr val="133817"/>
              </a:solidFill>
            </a:endParaRPr>
          </a:p>
        </p:txBody>
      </p:sp>
      <p:sp>
        <p:nvSpPr>
          <p:cNvPr id="452" name="Google Shape;452;p62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3" name="Google Shape;453;p62" title="ChatGPT Image 2025年5月4日 20_09_3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2275" y="1722900"/>
            <a:ext cx="2252549" cy="2252549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4" name="Google Shape;454;p62" title="ChatGPT Image 2025年5月4日 19_50_5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250" y="1722900"/>
            <a:ext cx="2252549" cy="2252549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5" name="Google Shape;455;p62" title="storybroad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3323" y="1722900"/>
            <a:ext cx="3506425" cy="2252549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6" name="Google Shape;456;p62"/>
          <p:cNvSpPr txBox="1"/>
          <p:nvPr>
            <p:ph idx="3" type="body"/>
          </p:nvPr>
        </p:nvSpPr>
        <p:spPr>
          <a:xfrm>
            <a:off x="428250" y="3975450"/>
            <a:ext cx="1725000" cy="405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/>
              <a:t>Knocking the Wooden Fish: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/>
              <a:t>(Heart Pulse Sensor Detecting)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62"/>
          <p:cNvSpPr txBox="1"/>
          <p:nvPr>
            <p:ph idx="3" type="body"/>
          </p:nvPr>
        </p:nvSpPr>
        <p:spPr>
          <a:xfrm>
            <a:off x="2743325" y="3975450"/>
            <a:ext cx="1725000" cy="405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62"/>
          <p:cNvSpPr txBox="1"/>
          <p:nvPr>
            <p:ph idx="3" type="body"/>
          </p:nvPr>
        </p:nvSpPr>
        <p:spPr>
          <a:xfrm>
            <a:off x="6312275" y="3975450"/>
            <a:ext cx="1725000" cy="405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Mindfulness</a:t>
            </a:r>
            <a:r>
              <a:rPr lang="en"/>
              <a:t> Reflection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(Make a wish or ask for a fortune)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62"/>
          <p:cNvSpPr txBox="1"/>
          <p:nvPr>
            <p:ph idx="3" type="body"/>
          </p:nvPr>
        </p:nvSpPr>
        <p:spPr>
          <a:xfrm>
            <a:off x="2743325" y="3975450"/>
            <a:ext cx="2965200" cy="405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Heart Pulse reflected on the sound of wind chimes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62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1" name="Google Shape;461;p62"/>
          <p:cNvSpPr txBox="1"/>
          <p:nvPr/>
        </p:nvSpPr>
        <p:spPr>
          <a:xfrm>
            <a:off x="1717800" y="1250750"/>
            <a:ext cx="5708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Gowun Batang"/>
                <a:ea typeface="Gowun Batang"/>
                <a:cs typeface="Gowun Batang"/>
                <a:sym typeface="Gowun Batang"/>
              </a:rPr>
              <a:t>…</a:t>
            </a:r>
            <a:r>
              <a:rPr lang="en" sz="900">
                <a:latin typeface="Gowun Batang"/>
                <a:ea typeface="Gowun Batang"/>
                <a:cs typeface="Gowun Batang"/>
                <a:sym typeface="Gowun Batang"/>
              </a:rPr>
              <a:t> invites participants on a journey of mindfulness and self-reflection through interactive rituals</a:t>
            </a:r>
            <a:endParaRPr sz="900">
              <a:latin typeface="Gowun Batang"/>
              <a:ea typeface="Gowun Batang"/>
              <a:cs typeface="Gowun Batang"/>
              <a:sym typeface="Gowun Batang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3"/>
          <p:cNvSpPr/>
          <p:nvPr/>
        </p:nvSpPr>
        <p:spPr>
          <a:xfrm>
            <a:off x="1499450" y="1282212"/>
            <a:ext cx="1528800" cy="629400"/>
          </a:xfrm>
          <a:prstGeom prst="rect">
            <a:avLst/>
          </a:prstGeom>
          <a:solidFill>
            <a:srgbClr val="00979D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467" name="Google Shape;467;p63"/>
          <p:cNvSpPr txBox="1"/>
          <p:nvPr>
            <p:ph type="title"/>
          </p:nvPr>
        </p:nvSpPr>
        <p:spPr>
          <a:xfrm>
            <a:off x="229450" y="332175"/>
            <a:ext cx="51873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MQTT </a:t>
            </a:r>
            <a:r>
              <a:rPr lang="en"/>
              <a:t>Workflow</a:t>
            </a:r>
            <a:endParaRPr/>
          </a:p>
        </p:txBody>
      </p:sp>
      <p:sp>
        <p:nvSpPr>
          <p:cNvPr id="468" name="Google Shape;468;p63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9" name="Google Shape;469;p63" title="physical54.drawio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438" y="1357363"/>
            <a:ext cx="5902825" cy="28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63"/>
          <p:cNvSpPr/>
          <p:nvPr/>
        </p:nvSpPr>
        <p:spPr>
          <a:xfrm>
            <a:off x="2784800" y="1987125"/>
            <a:ext cx="3677100" cy="98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979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471" name="Google Shape;471;p63"/>
          <p:cNvSpPr/>
          <p:nvPr/>
        </p:nvSpPr>
        <p:spPr>
          <a:xfrm>
            <a:off x="4741475" y="3560125"/>
            <a:ext cx="2945100" cy="751500"/>
          </a:xfrm>
          <a:prstGeom prst="rect">
            <a:avLst/>
          </a:prstGeom>
          <a:solidFill>
            <a:srgbClr val="00979D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472" name="Google Shape;472;p63"/>
          <p:cNvSpPr txBox="1"/>
          <p:nvPr/>
        </p:nvSpPr>
        <p:spPr>
          <a:xfrm>
            <a:off x="4191500" y="1757400"/>
            <a:ext cx="86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Bpm data string</a:t>
            </a:r>
            <a:endParaRPr sz="7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473" name="Google Shape;473;p63"/>
          <p:cNvSpPr/>
          <p:nvPr/>
        </p:nvSpPr>
        <p:spPr>
          <a:xfrm>
            <a:off x="5801475" y="2412825"/>
            <a:ext cx="333600" cy="133500"/>
          </a:xfrm>
          <a:prstGeom prst="rect">
            <a:avLst/>
          </a:prstGeom>
          <a:solidFill>
            <a:srgbClr val="E9EB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474" name="Google Shape;474;p63"/>
          <p:cNvSpPr txBox="1"/>
          <p:nvPr/>
        </p:nvSpPr>
        <p:spPr>
          <a:xfrm>
            <a:off x="5733550" y="2360475"/>
            <a:ext cx="10446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Subscribe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4"/>
          <p:cNvSpPr txBox="1"/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Programmed Robotic Action</a:t>
            </a:r>
            <a:endParaRPr/>
          </a:p>
        </p:txBody>
      </p:sp>
      <p:sp>
        <p:nvSpPr>
          <p:cNvPr id="480" name="Google Shape;480;p64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1" name="Google Shape;481;p64" title="8f4dc20eb69cd04f84b20284d0d2559.png"/>
          <p:cNvPicPr preferRelativeResize="0"/>
          <p:nvPr/>
        </p:nvPicPr>
        <p:blipFill rotWithShape="1">
          <a:blip r:embed="rId3">
            <a:alphaModFix/>
          </a:blip>
          <a:srcRect b="9470" l="0" r="0" t="11215"/>
          <a:stretch/>
        </p:blipFill>
        <p:spPr>
          <a:xfrm>
            <a:off x="82050" y="1206675"/>
            <a:ext cx="4831999" cy="2512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2" name="Google Shape;482;p64"/>
          <p:cNvCxnSpPr/>
          <p:nvPr/>
        </p:nvCxnSpPr>
        <p:spPr>
          <a:xfrm flipH="1">
            <a:off x="630700" y="3319350"/>
            <a:ext cx="758700" cy="762900"/>
          </a:xfrm>
          <a:prstGeom prst="straightConnector1">
            <a:avLst/>
          </a:prstGeom>
          <a:noFill/>
          <a:ln cap="flat" cmpd="sng" w="9525">
            <a:solidFill>
              <a:srgbClr val="13381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3" name="Google Shape;483;p64"/>
          <p:cNvCxnSpPr/>
          <p:nvPr/>
        </p:nvCxnSpPr>
        <p:spPr>
          <a:xfrm flipH="1">
            <a:off x="2188725" y="3107175"/>
            <a:ext cx="383400" cy="758700"/>
          </a:xfrm>
          <a:prstGeom prst="straightConnector1">
            <a:avLst/>
          </a:prstGeom>
          <a:noFill/>
          <a:ln cap="flat" cmpd="sng" w="9525">
            <a:solidFill>
              <a:srgbClr val="13381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4" name="Google Shape;484;p64"/>
          <p:cNvCxnSpPr/>
          <p:nvPr/>
        </p:nvCxnSpPr>
        <p:spPr>
          <a:xfrm>
            <a:off x="3975175" y="3311200"/>
            <a:ext cx="350700" cy="774900"/>
          </a:xfrm>
          <a:prstGeom prst="straightConnector1">
            <a:avLst/>
          </a:prstGeom>
          <a:noFill/>
          <a:ln cap="flat" cmpd="sng" w="9525">
            <a:solidFill>
              <a:srgbClr val="13381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5" name="Google Shape;485;p64"/>
          <p:cNvSpPr txBox="1"/>
          <p:nvPr>
            <p:ph idx="3" type="body"/>
          </p:nvPr>
        </p:nvSpPr>
        <p:spPr>
          <a:xfrm>
            <a:off x="229450" y="4025025"/>
            <a:ext cx="1081800" cy="324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Small Arm 1: </a:t>
            </a:r>
            <a:r>
              <a:rPr lang="en"/>
              <a:t>Fixed Movement</a:t>
            </a:r>
            <a:endParaRPr/>
          </a:p>
        </p:txBody>
      </p:sp>
      <p:sp>
        <p:nvSpPr>
          <p:cNvPr id="486" name="Google Shape;486;p64"/>
          <p:cNvSpPr txBox="1"/>
          <p:nvPr>
            <p:ph idx="3" type="body"/>
          </p:nvPr>
        </p:nvSpPr>
        <p:spPr>
          <a:xfrm>
            <a:off x="3832250" y="4025025"/>
            <a:ext cx="1081800" cy="324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/>
              <a:t>Small Arm 2: Fixed Movement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64"/>
          <p:cNvSpPr txBox="1"/>
          <p:nvPr>
            <p:ph idx="3" type="body"/>
          </p:nvPr>
        </p:nvSpPr>
        <p:spPr>
          <a:xfrm>
            <a:off x="1590575" y="3855550"/>
            <a:ext cx="1227900" cy="324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Arm: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Programmed Level Movement: Strong, Middle, Soft</a:t>
            </a:r>
            <a:endParaRPr/>
          </a:p>
        </p:txBody>
      </p:sp>
      <p:graphicFrame>
        <p:nvGraphicFramePr>
          <p:cNvPr id="488" name="Google Shape;488;p64"/>
          <p:cNvGraphicFramePr/>
          <p:nvPr/>
        </p:nvGraphicFramePr>
        <p:xfrm>
          <a:off x="5383200" y="201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{45EC167A-9E4D-43CD-9760-7D963DE8A400}</a:tableStyleId>
              </a:tblPr>
              <a:tblGrid>
                <a:gridCol w="1119500"/>
                <a:gridCol w="1119500"/>
                <a:gridCol w="11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&lt; 60</a:t>
                      </a:r>
                      <a:endParaRPr sz="9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10 Seconds: Very slow, soft strokes, like a gentle breeze</a:t>
                      </a:r>
                      <a:endParaRPr sz="9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Slight single axis tapping (such as Z-axis up and down)</a:t>
                      </a:r>
                      <a:endParaRPr sz="9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60 ~ 70</a:t>
                      </a:r>
                      <a:endParaRPr sz="9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8 Seconds:</a:t>
                      </a:r>
                      <a:endParaRPr sz="9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Gradually quickening rhythm</a:t>
                      </a:r>
                      <a:endParaRPr sz="9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Multi axis coordinated motion (such as XY+Z stretching strike)</a:t>
                      </a:r>
                      <a:endParaRPr sz="9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&gt; 70 </a:t>
                      </a:r>
                      <a:endParaRPr sz="9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5 Seconds:</a:t>
                      </a:r>
                      <a:endParaRPr sz="9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Strong, short, and intense beats</a:t>
                      </a:r>
                      <a:endParaRPr sz="9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Quickly swing and add a rotating axis (such as XYZ+Roll)</a:t>
                      </a:r>
                      <a:endParaRPr sz="9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89" name="Google Shape;489;p64"/>
          <p:cNvSpPr txBox="1"/>
          <p:nvPr/>
        </p:nvSpPr>
        <p:spPr>
          <a:xfrm>
            <a:off x="5893700" y="1725088"/>
            <a:ext cx="609000" cy="2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BMP</a:t>
            </a:r>
            <a:endParaRPr sz="9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490" name="Google Shape;490;p64"/>
          <p:cNvSpPr txBox="1"/>
          <p:nvPr/>
        </p:nvSpPr>
        <p:spPr>
          <a:xfrm>
            <a:off x="6844600" y="1725088"/>
            <a:ext cx="777600" cy="2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Effect</a:t>
            </a:r>
            <a:endParaRPr sz="9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491" name="Google Shape;491;p64"/>
          <p:cNvSpPr txBox="1"/>
          <p:nvPr/>
        </p:nvSpPr>
        <p:spPr>
          <a:xfrm>
            <a:off x="7964100" y="1725088"/>
            <a:ext cx="777600" cy="2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Stroke</a:t>
            </a:r>
            <a:endParaRPr sz="9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492" name="Google Shape;492;p64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5"/>
          <p:cNvSpPr txBox="1"/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Programmed Robotic Action</a:t>
            </a:r>
            <a:endParaRPr/>
          </a:p>
        </p:txBody>
      </p:sp>
      <p:sp>
        <p:nvSpPr>
          <p:cNvPr id="498" name="Google Shape;498;p65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99" name="Google Shape;499;p65"/>
          <p:cNvGraphicFramePr/>
          <p:nvPr/>
        </p:nvGraphicFramePr>
        <p:xfrm>
          <a:off x="5309200" y="1866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{45EC167A-9E4D-43CD-9760-7D963DE8A400}</a:tableStyleId>
              </a:tblPr>
              <a:tblGrid>
                <a:gridCol w="1452425"/>
                <a:gridCol w="1452425"/>
              </a:tblGrid>
              <a:tr h="464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8 Seconds:</a:t>
                      </a:r>
                      <a:endParaRPr sz="9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Gradually quickening rhythm</a:t>
                      </a:r>
                      <a:endParaRPr sz="9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Multi axis coordinated motion </a:t>
                      </a:r>
                      <a:endParaRPr sz="9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XY+Z stretching strike</a:t>
                      </a:r>
                      <a:endParaRPr sz="9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00" name="Google Shape;500;p65"/>
          <p:cNvSpPr txBox="1"/>
          <p:nvPr/>
        </p:nvSpPr>
        <p:spPr>
          <a:xfrm>
            <a:off x="6263700" y="1526813"/>
            <a:ext cx="1950600" cy="2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Phrase 2: Normal</a:t>
            </a:r>
            <a:endParaRPr sz="15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501" name="Google Shape;501;p65"/>
          <p:cNvSpPr txBox="1"/>
          <p:nvPr/>
        </p:nvSpPr>
        <p:spPr>
          <a:xfrm>
            <a:off x="5309200" y="2821388"/>
            <a:ext cx="28575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Gowun Batang"/>
                <a:ea typeface="Gowun Batang"/>
                <a:cs typeface="Gowun Batang"/>
                <a:sym typeface="Gowun Batang"/>
              </a:rPr>
              <a:t>transitionSmooth = 0.05;</a:t>
            </a:r>
            <a:endParaRPr sz="900">
              <a:solidFill>
                <a:schemeClr val="accen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accen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Gowun Batang"/>
                <a:ea typeface="Gowun Batang"/>
                <a:cs typeface="Gowun Batang"/>
                <a:sym typeface="Gowun Batang"/>
              </a:rPr>
              <a:t>amp1 = 60, amp2 = 0, amp3 = 50, amp4 = 20;</a:t>
            </a:r>
            <a:endParaRPr sz="900">
              <a:solidFill>
                <a:schemeClr val="accent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502" name="Google Shape;502;p65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3" name="Google Shape;503;p65" title="5月5日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475" y="1540163"/>
            <a:ext cx="405765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6"/>
          <p:cNvSpPr txBox="1"/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Programmed Robotic Action</a:t>
            </a:r>
            <a:endParaRPr/>
          </a:p>
        </p:txBody>
      </p:sp>
      <p:sp>
        <p:nvSpPr>
          <p:cNvPr id="509" name="Google Shape;509;p66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10" name="Google Shape;510;p66"/>
          <p:cNvGraphicFramePr/>
          <p:nvPr/>
        </p:nvGraphicFramePr>
        <p:xfrm>
          <a:off x="5309200" y="1880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{45EC167A-9E4D-43CD-9760-7D963DE8A400}</a:tableStyleId>
              </a:tblPr>
              <a:tblGrid>
                <a:gridCol w="1452425"/>
                <a:gridCol w="1452425"/>
              </a:tblGrid>
              <a:tr h="464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10 Seconds: Very slow, Soft strokes, like a gentle breeze</a:t>
                      </a:r>
                      <a:endParaRPr sz="9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Slight single axis tapping </a:t>
                      </a:r>
                      <a:endParaRPr sz="9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Z-axis up and down</a:t>
                      </a:r>
                      <a:endParaRPr sz="9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11" name="Google Shape;511;p66"/>
          <p:cNvSpPr txBox="1"/>
          <p:nvPr/>
        </p:nvSpPr>
        <p:spPr>
          <a:xfrm>
            <a:off x="6263700" y="1540175"/>
            <a:ext cx="1950600" cy="2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Phrase 1: Slow</a:t>
            </a:r>
            <a:endParaRPr sz="15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512" name="Google Shape;512;p66"/>
          <p:cNvSpPr txBox="1"/>
          <p:nvPr/>
        </p:nvSpPr>
        <p:spPr>
          <a:xfrm>
            <a:off x="5309200" y="2991025"/>
            <a:ext cx="28575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Gowun Batang"/>
                <a:ea typeface="Gowun Batang"/>
                <a:cs typeface="Gowun Batang"/>
                <a:sym typeface="Gowun Batang"/>
              </a:rPr>
              <a:t>transitionSmooth = 0.03;</a:t>
            </a:r>
            <a:endParaRPr sz="900">
              <a:solidFill>
                <a:schemeClr val="accen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accen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Gowun Batang"/>
                <a:ea typeface="Gowun Batang"/>
                <a:cs typeface="Gowun Batang"/>
                <a:sym typeface="Gowun Batang"/>
              </a:rPr>
              <a:t>amp1 = 70, amp2 = 30, amp3 = 20, amp4 = 50;</a:t>
            </a:r>
            <a:endParaRPr sz="900">
              <a:solidFill>
                <a:schemeClr val="accent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513" name="Google Shape;513;p66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4" name="Google Shape;514;p66" title="5月5日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475" y="1540163"/>
            <a:ext cx="405765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7"/>
          <p:cNvSpPr txBox="1"/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Programmed Robotic Action</a:t>
            </a:r>
            <a:endParaRPr/>
          </a:p>
        </p:txBody>
      </p:sp>
      <p:sp>
        <p:nvSpPr>
          <p:cNvPr id="520" name="Google Shape;520;p67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21" name="Google Shape;521;p67"/>
          <p:cNvGraphicFramePr/>
          <p:nvPr/>
        </p:nvGraphicFramePr>
        <p:xfrm>
          <a:off x="5309200" y="1866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{45EC167A-9E4D-43CD-9760-7D963DE8A400}</a:tableStyleId>
              </a:tblPr>
              <a:tblGrid>
                <a:gridCol w="1452425"/>
                <a:gridCol w="1452425"/>
              </a:tblGrid>
              <a:tr h="464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5 Seconds:</a:t>
                      </a:r>
                      <a:endParaRPr sz="9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Strong, short, and intense beats</a:t>
                      </a:r>
                      <a:endParaRPr sz="9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Quickly swing and add a rotating axis</a:t>
                      </a:r>
                      <a:endParaRPr sz="9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XYZ+Roll</a:t>
                      </a:r>
                      <a:endParaRPr sz="9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22" name="Google Shape;522;p67"/>
          <p:cNvSpPr txBox="1"/>
          <p:nvPr/>
        </p:nvSpPr>
        <p:spPr>
          <a:xfrm>
            <a:off x="6263700" y="1526813"/>
            <a:ext cx="1950600" cy="2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Phrase 3: Fast</a:t>
            </a:r>
            <a:endParaRPr sz="15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523" name="Google Shape;523;p67"/>
          <p:cNvSpPr txBox="1"/>
          <p:nvPr/>
        </p:nvSpPr>
        <p:spPr>
          <a:xfrm>
            <a:off x="5309200" y="2821388"/>
            <a:ext cx="28575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Gowun Batang"/>
                <a:ea typeface="Gowun Batang"/>
                <a:cs typeface="Gowun Batang"/>
                <a:sym typeface="Gowun Batang"/>
              </a:rPr>
              <a:t>transitionSmooth = 0.01;</a:t>
            </a:r>
            <a:endParaRPr sz="900">
              <a:solidFill>
                <a:schemeClr val="accen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accen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Gowun Batang"/>
                <a:ea typeface="Gowun Batang"/>
                <a:cs typeface="Gowun Batang"/>
                <a:sym typeface="Gowun Batang"/>
              </a:rPr>
              <a:t>amp1 = 50, amp2 = 40, amp3 = 50, amp4 = 40;</a:t>
            </a:r>
            <a:endParaRPr sz="900">
              <a:solidFill>
                <a:schemeClr val="accent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524" name="Google Shape;524;p67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5" name="Google Shape;525;p67" title="5月5日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475" y="1540163"/>
            <a:ext cx="405765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68" title="微信图片_20250505085840.jpg"/>
          <p:cNvPicPr preferRelativeResize="0"/>
          <p:nvPr/>
        </p:nvPicPr>
        <p:blipFill rotWithShape="1">
          <a:blip r:embed="rId3">
            <a:alphaModFix/>
          </a:blip>
          <a:srcRect b="3816" l="0" r="0" t="15159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1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Interaction Project 3</a:t>
            </a:r>
            <a:endParaRPr/>
          </a:p>
        </p:txBody>
      </p:sp>
      <p:sp>
        <p:nvSpPr>
          <p:cNvPr id="359" name="Google Shape;359;p51"/>
          <p:cNvSpPr txBox="1"/>
          <p:nvPr>
            <p:ph type="title"/>
          </p:nvPr>
        </p:nvSpPr>
        <p:spPr>
          <a:xfrm>
            <a:off x="228600" y="1909750"/>
            <a:ext cx="6232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Chime of the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Hidden Pulse</a:t>
            </a:r>
            <a:endParaRPr/>
          </a:p>
        </p:txBody>
      </p:sp>
      <p:sp>
        <p:nvSpPr>
          <p:cNvPr id="360" name="Google Shape;360;p51"/>
          <p:cNvSpPr txBox="1"/>
          <p:nvPr>
            <p:ph idx="2" type="body"/>
          </p:nvPr>
        </p:nvSpPr>
        <p:spPr>
          <a:xfrm>
            <a:off x="228600" y="1680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I</a:t>
            </a:r>
            <a:r>
              <a:rPr lang="en"/>
              <a:t>nteraction II</a:t>
            </a:r>
            <a:endParaRPr/>
          </a:p>
        </p:txBody>
      </p:sp>
      <p:sp>
        <p:nvSpPr>
          <p:cNvPr id="361" name="Google Shape;361;p51"/>
          <p:cNvSpPr txBox="1"/>
          <p:nvPr>
            <p:ph idx="5" type="body"/>
          </p:nvPr>
        </p:nvSpPr>
        <p:spPr>
          <a:xfrm>
            <a:off x="2400300" y="1680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Diyu Zhou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1"/>
          <p:cNvSpPr txBox="1"/>
          <p:nvPr>
            <p:ph idx="6" type="body"/>
          </p:nvPr>
        </p:nvSpPr>
        <p:spPr>
          <a:xfrm>
            <a:off x="4572000" y="1680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Shuhan Liang (Kevin)</a:t>
            </a:r>
            <a:endParaRPr/>
          </a:p>
        </p:txBody>
      </p:sp>
      <p:sp>
        <p:nvSpPr>
          <p:cNvPr id="363" name="Google Shape;363;p51"/>
          <p:cNvSpPr txBox="1"/>
          <p:nvPr>
            <p:ph idx="7" type="body"/>
          </p:nvPr>
        </p:nvSpPr>
        <p:spPr>
          <a:xfrm>
            <a:off x="6743700" y="1680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Wing Sze (Sissi) Zheng</a:t>
            </a:r>
            <a:endParaRPr/>
          </a:p>
        </p:txBody>
      </p:sp>
      <p:sp>
        <p:nvSpPr>
          <p:cNvPr id="364" name="Google Shape;364;p51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5" name="Google Shape;365;p51"/>
          <p:cNvSpPr/>
          <p:nvPr/>
        </p:nvSpPr>
        <p:spPr>
          <a:xfrm>
            <a:off x="4828825" y="640650"/>
            <a:ext cx="4086600" cy="391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366" name="Google Shape;366;p51" title="5C9A9142.jpg"/>
          <p:cNvPicPr preferRelativeResize="0"/>
          <p:nvPr/>
        </p:nvPicPr>
        <p:blipFill rotWithShape="1">
          <a:blip r:embed="rId3">
            <a:alphaModFix/>
          </a:blip>
          <a:srcRect b="0" l="0" r="0" t="3344"/>
          <a:stretch/>
        </p:blipFill>
        <p:spPr>
          <a:xfrm>
            <a:off x="4828825" y="640650"/>
            <a:ext cx="4086599" cy="3914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9"/>
          <p:cNvSpPr txBox="1"/>
          <p:nvPr>
            <p:ph type="title"/>
          </p:nvPr>
        </p:nvSpPr>
        <p:spPr>
          <a:xfrm>
            <a:off x="229450" y="332175"/>
            <a:ext cx="51873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lang="en"/>
              <a:t>hat We Learnt</a:t>
            </a:r>
            <a:endParaRPr/>
          </a:p>
        </p:txBody>
      </p:sp>
      <p:sp>
        <p:nvSpPr>
          <p:cNvPr id="536" name="Google Shape;536;p69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69"/>
          <p:cNvSpPr txBox="1"/>
          <p:nvPr>
            <p:ph idx="3" type="body"/>
          </p:nvPr>
        </p:nvSpPr>
        <p:spPr>
          <a:xfrm>
            <a:off x="398900" y="1326625"/>
            <a:ext cx="8427300" cy="2973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accent1"/>
                </a:solidFill>
              </a:rPr>
              <a:t>Interdisciplinary Integration</a:t>
            </a:r>
            <a:r>
              <a:rPr lang="en" sz="1500">
                <a:solidFill>
                  <a:schemeClr val="accent1"/>
                </a:solidFill>
              </a:rPr>
              <a:t>: How to combine traditional rituals (wooden fish, prayer) with modern physical computing and robotics.</a:t>
            </a:r>
            <a:br>
              <a:rPr lang="en" sz="1500">
                <a:solidFill>
                  <a:schemeClr val="accent1"/>
                </a:solidFill>
              </a:rPr>
            </a:br>
            <a:endParaRPr sz="15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accent1"/>
                </a:solidFill>
              </a:rPr>
              <a:t>Sensor-Driven Interaction</a:t>
            </a:r>
            <a:r>
              <a:rPr lang="en" sz="1500">
                <a:solidFill>
                  <a:schemeClr val="accent1"/>
                </a:solidFill>
              </a:rPr>
              <a:t>: Using biometric data (heart rate) to generate responsive motion and sound.</a:t>
            </a:r>
            <a:br>
              <a:rPr lang="en" sz="1500">
                <a:solidFill>
                  <a:schemeClr val="accent1"/>
                </a:solidFill>
              </a:rPr>
            </a:br>
            <a:endParaRPr sz="15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accent1"/>
                </a:solidFill>
              </a:rPr>
              <a:t>Collaborative Workflow</a:t>
            </a:r>
            <a:r>
              <a:rPr lang="en" sz="1500">
                <a:solidFill>
                  <a:schemeClr val="accent1"/>
                </a:solidFill>
              </a:rPr>
              <a:t>: Learned how to divide tasks efficiently within a multidisciplinary team (coding, prototyping, design, storytelling).</a:t>
            </a:r>
            <a:br>
              <a:rPr lang="en" sz="1500">
                <a:solidFill>
                  <a:schemeClr val="accent1"/>
                </a:solidFill>
              </a:rPr>
            </a:br>
            <a:endParaRPr sz="15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accent1"/>
                </a:solidFill>
              </a:rPr>
              <a:t>User Empathy</a:t>
            </a:r>
            <a:r>
              <a:rPr lang="en" sz="1500">
                <a:solidFill>
                  <a:schemeClr val="accent1"/>
                </a:solidFill>
              </a:rPr>
              <a:t>: How to design experiences that evoke emotional and spiritual resonance in public spaces.</a:t>
            </a:r>
            <a:endParaRPr sz="15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38" name="Google Shape;538;p69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0"/>
          <p:cNvSpPr txBox="1"/>
          <p:nvPr>
            <p:ph type="title"/>
          </p:nvPr>
        </p:nvSpPr>
        <p:spPr>
          <a:xfrm>
            <a:off x="228600" y="75375"/>
            <a:ext cx="91026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 &amp; Further Exploration</a:t>
            </a:r>
            <a:endParaRPr/>
          </a:p>
        </p:txBody>
      </p:sp>
      <p:sp>
        <p:nvSpPr>
          <p:cNvPr id="544" name="Google Shape;544;p70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70"/>
          <p:cNvSpPr txBox="1"/>
          <p:nvPr>
            <p:ph idx="3" type="body"/>
          </p:nvPr>
        </p:nvSpPr>
        <p:spPr>
          <a:xfrm>
            <a:off x="358350" y="851950"/>
            <a:ext cx="8427300" cy="2973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accent1"/>
                </a:solidFill>
              </a:rPr>
              <a:t>Limitations</a:t>
            </a:r>
            <a:endParaRPr b="1" sz="15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Gowun Batang"/>
              <a:buChar char="●"/>
            </a:pPr>
            <a:r>
              <a:rPr lang="en" sz="1500">
                <a:solidFill>
                  <a:schemeClr val="accent1"/>
                </a:solidFill>
              </a:rPr>
              <a:t>Wind chime placement is sensitive to environment noise and airflow.</a:t>
            </a:r>
            <a:br>
              <a:rPr lang="en" sz="1500">
                <a:solidFill>
                  <a:schemeClr val="accent1"/>
                </a:solidFill>
              </a:rPr>
            </a:br>
            <a:endParaRPr sz="1500">
              <a:solidFill>
                <a:schemeClr val="accen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Gowun Batang"/>
              <a:buChar char="●"/>
            </a:pPr>
            <a:r>
              <a:rPr lang="en" sz="1500">
                <a:solidFill>
                  <a:schemeClr val="accent1"/>
                </a:solidFill>
              </a:rPr>
              <a:t>Robotic movements could be smoother and more fluid.</a:t>
            </a:r>
            <a:endParaRPr sz="1500">
              <a:solidFill>
                <a:schemeClr val="accen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accent1"/>
                </a:solidFill>
              </a:rPr>
              <a:t>Future Exploration</a:t>
            </a:r>
            <a:endParaRPr b="1" sz="1500">
              <a:solidFill>
                <a:schemeClr val="accen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chemeClr val="accent1"/>
                </a:solidFill>
              </a:rPr>
              <a:t>Multisensory Enhancement</a:t>
            </a:r>
            <a:r>
              <a:rPr lang="en" sz="1500">
                <a:solidFill>
                  <a:schemeClr val="accent1"/>
                </a:solidFill>
              </a:rPr>
              <a:t>: Integrate scent, light, or projection for a fuller immersive experience.</a:t>
            </a:r>
            <a:br>
              <a:rPr lang="en" sz="1500">
                <a:solidFill>
                  <a:schemeClr val="accent1"/>
                </a:solidFill>
              </a:rPr>
            </a:br>
            <a:endParaRPr sz="1500">
              <a:solidFill>
                <a:schemeClr val="accen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●"/>
            </a:pPr>
            <a:r>
              <a:rPr b="1" lang="en" sz="1500">
                <a:solidFill>
                  <a:schemeClr val="accent1"/>
                </a:solidFill>
              </a:rPr>
              <a:t>Expanded Ritual Logic</a:t>
            </a:r>
            <a:r>
              <a:rPr lang="en" sz="1500">
                <a:solidFill>
                  <a:schemeClr val="accent1"/>
                </a:solidFill>
              </a:rPr>
              <a:t>: Include more bodily sensors or cultural gestures (e.g. bowing, incense lighting) as input.</a:t>
            </a:r>
            <a:br>
              <a:rPr lang="en" sz="1100">
                <a:solidFill>
                  <a:schemeClr val="accent1"/>
                </a:solidFill>
              </a:rPr>
            </a:br>
            <a:endParaRPr sz="11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46" name="Google Shape;546;p70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2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2" name="Google Shape;372;p52"/>
          <p:cNvSpPr txBox="1"/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Inspiration</a:t>
            </a:r>
            <a:endParaRPr/>
          </a:p>
        </p:txBody>
      </p:sp>
      <p:sp>
        <p:nvSpPr>
          <p:cNvPr id="373" name="Google Shape;373;p52"/>
          <p:cNvSpPr txBox="1"/>
          <p:nvPr>
            <p:ph idx="5" type="subTitle"/>
          </p:nvPr>
        </p:nvSpPr>
        <p:spPr>
          <a:xfrm>
            <a:off x="4572000" y="1079825"/>
            <a:ext cx="40611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</a:t>
            </a:r>
            <a:endParaRPr/>
          </a:p>
        </p:txBody>
      </p:sp>
      <p:sp>
        <p:nvSpPr>
          <p:cNvPr id="374" name="Google Shape;374;p52"/>
          <p:cNvSpPr txBox="1"/>
          <p:nvPr>
            <p:ph idx="6" type="subTitle"/>
          </p:nvPr>
        </p:nvSpPr>
        <p:spPr>
          <a:xfrm>
            <a:off x="268125" y="1079825"/>
            <a:ext cx="40611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</a:t>
            </a:r>
            <a:endParaRPr/>
          </a:p>
        </p:txBody>
      </p:sp>
      <p:sp>
        <p:nvSpPr>
          <p:cNvPr id="375" name="Google Shape;375;p52"/>
          <p:cNvSpPr txBox="1"/>
          <p:nvPr>
            <p:ph idx="2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Interaction Project 3</a:t>
            </a:r>
            <a:endParaRPr/>
          </a:p>
        </p:txBody>
      </p:sp>
      <p:pic>
        <p:nvPicPr>
          <p:cNvPr id="376" name="Google Shape;376;p52" title="c4481131a50c4094aafb8bde59e28de8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7700" y="1589600"/>
            <a:ext cx="3208162" cy="213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2" title="5C9A9150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500" y="1589600"/>
            <a:ext cx="1604076" cy="2138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2" title="5C9A9151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5575" y="1589600"/>
            <a:ext cx="1604076" cy="2138772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52"/>
          <p:cNvSpPr txBox="1"/>
          <p:nvPr>
            <p:ph idx="1" type="body"/>
          </p:nvPr>
        </p:nvSpPr>
        <p:spPr>
          <a:xfrm>
            <a:off x="401500" y="4032000"/>
            <a:ext cx="7424400" cy="4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Combining the traditional act of striking a wooden fish with modern technology, this work makes the invisible inner world visible through mechanical arms and wind chimes.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3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5" name="Google Shape;385;p53"/>
          <p:cNvSpPr txBox="1"/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</a:t>
            </a:r>
            <a:endParaRPr/>
          </a:p>
        </p:txBody>
      </p:sp>
      <p:sp>
        <p:nvSpPr>
          <p:cNvPr id="386" name="Google Shape;386;p53"/>
          <p:cNvSpPr txBox="1"/>
          <p:nvPr>
            <p:ph idx="1" type="body"/>
          </p:nvPr>
        </p:nvSpPr>
        <p:spPr>
          <a:xfrm>
            <a:off x="229450" y="1294950"/>
            <a:ext cx="5236500" cy="32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b="1" lang="en"/>
              <a:t>Why Robotic Arm?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rPr lang="en"/>
              <a:t>In religious activities, striking the wooden fish is a rhythmic and contemplative gesture. We chose a robotic arm to respond to the user's striking motion, </a:t>
            </a:r>
            <a:r>
              <a:rPr b="1" lang="en"/>
              <a:t>preserving the formal quality of the "ritualistic act" while also highlighting the interactive logic between human and machine</a:t>
            </a:r>
            <a:r>
              <a:rPr lang="en"/>
              <a:t> through mechanical movement. The robotic arm symbolizes a modern technological reinterpretation of traditional ritual—serving as a mediator that connects human action with the underlying “divine” sound.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rPr b="1" lang="en"/>
              <a:t>Why Wind Chime?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rPr lang="en"/>
              <a:t>The sound of wind chimes is spiritual and ever-changing, possessing a natural, nonverbal capacity for emotional expression</a:t>
            </a:r>
            <a:r>
              <a:rPr b="1" lang="en"/>
              <a:t>. Through their resonant rhythms, we transform cold heart rate data into a sensuous auditory experience.</a:t>
            </a:r>
            <a:r>
              <a:rPr lang="en"/>
              <a:t> Unlike musical instruments, wind chimes are not precisely controllable—they sound only when moved by the wind. Just like a heartbeat, they are involuntary yet perceptible and amplifiable. By leveraging the “naturalness” of wind chimes, we imbue physiological signals with a sense of ritual.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rPr b="1" lang="en"/>
              <a:t>Why Heart Pulse?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heartbeat is the most direct and emotionally charged physiological signal. </a:t>
            </a:r>
            <a:r>
              <a:rPr b="1" lang="en"/>
              <a:t>It truthfully reflects a person's mental state</a:t>
            </a:r>
            <a:r>
              <a:rPr lang="en"/>
              <a:t>—whether tense, calm, excited, or sad—serving as a mirror of both emotion and life. </a:t>
            </a:r>
            <a:r>
              <a:rPr b="1" lang="en"/>
              <a:t>On a technical level, heart rate can be measured with precision; on a spiritual level, it symbolizes the “movement of the heart.” </a:t>
            </a:r>
            <a:r>
              <a:rPr lang="en"/>
              <a:t>This dual nature makes it an ideal medium. In this project, heartbeat data becomes the core of sonic expression, forming a closed loop of internal perception → external expression → environmental resonance.</a:t>
            </a:r>
            <a:endParaRPr/>
          </a:p>
        </p:txBody>
      </p:sp>
      <p:pic>
        <p:nvPicPr>
          <p:cNvPr id="387" name="Google Shape;387;p53" title="微信图片_20250505094340.jp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4600" y="164350"/>
            <a:ext cx="2918517" cy="4294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54" title="60f3be1c8702b00f7d71d6d6791007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0700" y="404400"/>
            <a:ext cx="5634601" cy="4223199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4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4" name="Google Shape;394;p54"/>
          <p:cNvSpPr txBox="1"/>
          <p:nvPr>
            <p:ph type="title"/>
          </p:nvPr>
        </p:nvSpPr>
        <p:spPr>
          <a:xfrm>
            <a:off x="5330150" y="332175"/>
            <a:ext cx="22335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sketch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5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0" name="Google Shape;400;p55" title="d3e05271a61c892b0acc900d3f3ea5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067" y="332175"/>
            <a:ext cx="7259782" cy="4759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5"/>
          <p:cNvSpPr txBox="1"/>
          <p:nvPr>
            <p:ph type="title"/>
          </p:nvPr>
        </p:nvSpPr>
        <p:spPr>
          <a:xfrm>
            <a:off x="229450" y="332175"/>
            <a:ext cx="36768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Design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56" title="5月4日(1)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57" title="1O4A0412.JPG"/>
          <p:cNvPicPr preferRelativeResize="0"/>
          <p:nvPr/>
        </p:nvPicPr>
        <p:blipFill rotWithShape="1">
          <a:blip r:embed="rId3">
            <a:alphaModFix/>
          </a:blip>
          <a:srcRect b="11568" l="0" r="0" t="1021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7"/>
          <p:cNvSpPr txBox="1"/>
          <p:nvPr>
            <p:ph idx="4294967295" type="body"/>
          </p:nvPr>
        </p:nvSpPr>
        <p:spPr>
          <a:xfrm>
            <a:off x="353975" y="4381200"/>
            <a:ext cx="1290000" cy="3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Prototype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8"/>
          <p:cNvSpPr txBox="1"/>
          <p:nvPr>
            <p:ph idx="4294967295" type="body"/>
          </p:nvPr>
        </p:nvSpPr>
        <p:spPr>
          <a:xfrm>
            <a:off x="353975" y="4381200"/>
            <a:ext cx="1290000" cy="3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Prototype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418" name="Google Shape;418;p58"/>
          <p:cNvCxnSpPr/>
          <p:nvPr/>
        </p:nvCxnSpPr>
        <p:spPr>
          <a:xfrm>
            <a:off x="5714150" y="706475"/>
            <a:ext cx="12387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19" name="Google Shape;419;p58"/>
          <p:cNvSpPr txBox="1"/>
          <p:nvPr>
            <p:ph idx="4294967295" type="body"/>
          </p:nvPr>
        </p:nvSpPr>
        <p:spPr>
          <a:xfrm>
            <a:off x="7188850" y="497500"/>
            <a:ext cx="1290000" cy="3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Wind Chime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420" name="Google Shape;420;p58"/>
          <p:cNvCxnSpPr/>
          <p:nvPr/>
        </p:nvCxnSpPr>
        <p:spPr>
          <a:xfrm>
            <a:off x="4856675" y="3628100"/>
            <a:ext cx="1993500" cy="13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21" name="Google Shape;421;p58"/>
          <p:cNvSpPr txBox="1"/>
          <p:nvPr>
            <p:ph idx="4294967295" type="body"/>
          </p:nvPr>
        </p:nvSpPr>
        <p:spPr>
          <a:xfrm>
            <a:off x="7270250" y="3480950"/>
            <a:ext cx="1290000" cy="3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Robotic Arm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rtfolio">
  <a:themeElements>
    <a:clrScheme name="Simple Light">
      <a:dk1>
        <a:srgbClr val="133817"/>
      </a:dk1>
      <a:lt1>
        <a:srgbClr val="E9EBE8"/>
      </a:lt1>
      <a:dk2>
        <a:srgbClr val="C2C7C0"/>
      </a:dk2>
      <a:lt2>
        <a:srgbClr val="EE7630"/>
      </a:lt2>
      <a:accent1>
        <a:srgbClr val="000000"/>
      </a:accent1>
      <a:accent2>
        <a:srgbClr val="931F1D"/>
      </a:accent2>
      <a:accent3>
        <a:srgbClr val="4F7CAC"/>
      </a:accent3>
      <a:accent4>
        <a:srgbClr val="C287E8"/>
      </a:accent4>
      <a:accent5>
        <a:srgbClr val="563635"/>
      </a:accent5>
      <a:accent6>
        <a:srgbClr val="63A46C"/>
      </a:accent6>
      <a:hlink>
        <a:srgbClr val="B7440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